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0" r:id="rId4"/>
    <p:sldId id="259" r:id="rId5"/>
    <p:sldId id="260" r:id="rId6"/>
    <p:sldId id="263" r:id="rId7"/>
    <p:sldId id="262" r:id="rId8"/>
    <p:sldId id="294" r:id="rId9"/>
    <p:sldId id="291" r:id="rId10"/>
    <p:sldId id="293" r:id="rId11"/>
    <p:sldId id="264" r:id="rId12"/>
    <p:sldId id="281" r:id="rId13"/>
    <p:sldId id="266" r:id="rId14"/>
    <p:sldId id="295" r:id="rId15"/>
    <p:sldId id="292" r:id="rId16"/>
    <p:sldId id="269" r:id="rId17"/>
    <p:sldId id="270" r:id="rId18"/>
    <p:sldId id="271" r:id="rId19"/>
    <p:sldId id="288" r:id="rId20"/>
    <p:sldId id="286" r:id="rId21"/>
    <p:sldId id="282" r:id="rId22"/>
    <p:sldId id="274" r:id="rId23"/>
    <p:sldId id="287" r:id="rId24"/>
    <p:sldId id="284" r:id="rId25"/>
    <p:sldId id="285" r:id="rId26"/>
    <p:sldId id="27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341" userDrawn="1">
          <p15:clr>
            <a:srgbClr val="A4A3A4"/>
          </p15:clr>
        </p15:guide>
        <p15:guide id="4" pos="2865" userDrawn="1">
          <p15:clr>
            <a:srgbClr val="A4A3A4"/>
          </p15:clr>
        </p15:guide>
        <p15:guide id="5" pos="2411" userDrawn="1">
          <p15:clr>
            <a:srgbClr val="A4A3A4"/>
          </p15:clr>
        </p15:guide>
        <p15:guide id="6" pos="1912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960" userDrawn="1">
          <p15:clr>
            <a:srgbClr val="A4A3A4"/>
          </p15:clr>
        </p15:guide>
        <p15:guide id="9" pos="506" userDrawn="1">
          <p15:clr>
            <a:srgbClr val="A4A3A4"/>
          </p15:clr>
        </p15:guide>
        <p15:guide id="10" pos="4316" userDrawn="1">
          <p15:clr>
            <a:srgbClr val="A4A3A4"/>
          </p15:clr>
        </p15:guide>
        <p15:guide id="11" pos="4793" userDrawn="1">
          <p15:clr>
            <a:srgbClr val="A4A3A4"/>
          </p15:clr>
        </p15:guide>
        <p15:guide id="12" pos="5292" userDrawn="1">
          <p15:clr>
            <a:srgbClr val="A4A3A4"/>
          </p15:clr>
        </p15:guide>
        <p15:guide id="13" pos="5745" userDrawn="1">
          <p15:clr>
            <a:srgbClr val="A4A3A4"/>
          </p15:clr>
        </p15:guide>
        <p15:guide id="14" pos="6221" userDrawn="1">
          <p15:clr>
            <a:srgbClr val="A4A3A4"/>
          </p15:clr>
        </p15:guide>
        <p15:guide id="15" pos="6720" userDrawn="1">
          <p15:clr>
            <a:srgbClr val="A4A3A4"/>
          </p15:clr>
        </p15:guide>
        <p15:guide id="16" pos="7197" userDrawn="1">
          <p15:clr>
            <a:srgbClr val="A4A3A4"/>
          </p15:clr>
        </p15:guide>
        <p15:guide id="17" orient="horz" pos="1616" userDrawn="1">
          <p15:clr>
            <a:srgbClr val="A4A3A4"/>
          </p15:clr>
        </p15:guide>
        <p15:guide id="18" orient="horz" pos="1049" userDrawn="1">
          <p15:clr>
            <a:srgbClr val="A4A3A4"/>
          </p15:clr>
        </p15:guide>
        <p15:guide id="19" orient="horz" pos="504" userDrawn="1">
          <p15:clr>
            <a:srgbClr val="A4A3A4"/>
          </p15:clr>
        </p15:guide>
        <p15:guide id="20" orient="horz" pos="2682" userDrawn="1">
          <p15:clr>
            <a:srgbClr val="A4A3A4"/>
          </p15:clr>
        </p15:guide>
        <p15:guide id="21" orient="horz" pos="3203" userDrawn="1">
          <p15:clr>
            <a:srgbClr val="A4A3A4"/>
          </p15:clr>
        </p15:guide>
        <p15:guide id="22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B5B"/>
    <a:srgbClr val="A94290"/>
    <a:srgbClr val="558A42"/>
    <a:srgbClr val="2E7EB6"/>
    <a:srgbClr val="C91E36"/>
    <a:srgbClr val="338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43"/>
      </p:cViewPr>
      <p:guideLst>
        <p:guide orient="horz" pos="2160"/>
        <p:guide pos="3840"/>
        <p:guide pos="3341"/>
        <p:guide pos="2865"/>
        <p:guide pos="2411"/>
        <p:guide pos="1912"/>
        <p:guide pos="1436"/>
        <p:guide pos="960"/>
        <p:guide pos="506"/>
        <p:guide pos="4316"/>
        <p:guide pos="4793"/>
        <p:guide pos="5292"/>
        <p:guide pos="5745"/>
        <p:guide pos="6221"/>
        <p:guide pos="6720"/>
        <p:guide pos="7197"/>
        <p:guide orient="horz" pos="1616"/>
        <p:guide orient="horz" pos="1049"/>
        <p:guide orient="horz" pos="504"/>
        <p:guide orient="horz" pos="2682"/>
        <p:guide orient="horz" pos="3203"/>
        <p:guide orient="horz" pos="3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273C9-7B92-DAC8-ABE6-C774B85FB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6F5CB9-32C8-A237-E432-D5885E2FE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6AAA0-B696-5360-18B3-A654632B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FFA-C0F9-4FC5-B986-40E5CF3E6D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D35B5B-FBAF-28EE-3185-2FD38C63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03A761-6D44-26E1-F2E6-D162EDFBE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9797-CEC9-4322-A7A2-D1028361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17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BBCC3-7C5A-3B3C-D0D2-A001C501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09B09E-30E5-CF4C-0F17-1F74CFBB7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0F1C4-93AC-90FF-36BB-E2BD366B9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FFA-C0F9-4FC5-B986-40E5CF3E6D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A0A5E-E570-C31B-342C-7ADF6443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025A18-41A1-7052-BF5E-708861C6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9797-CEC9-4322-A7A2-D1028361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0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71E2A8-01A6-3375-D5AA-2548A49D9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6516C8-30C1-3E72-62D2-A31C6500C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45121E-870B-7D3C-D685-16B20C33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FFA-C0F9-4FC5-B986-40E5CF3E6D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9F89BC-B3D6-E013-ED54-3C691DD1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5853E8-60FA-923F-485D-50F08489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9797-CEC9-4322-A7A2-D1028361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8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84BFB-74F3-AFE7-70ED-124696F3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23E1A-FF90-4290-E4A4-F48F9DCDD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3D64EC-8896-F27E-BA84-4ABC06AB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FFA-C0F9-4FC5-B986-40E5CF3E6D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612FD-7863-B0D2-A7F8-53FD7457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13A8E0-6FF4-7B12-3D11-2FEEE0E2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9797-CEC9-4322-A7A2-D1028361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7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61A6F-365E-F219-1FE4-34F21E277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7088C6-C298-7F1A-5467-501933B11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39EA9A-8EEE-F724-D2F5-70C7CEC1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FFA-C0F9-4FC5-B986-40E5CF3E6D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34E6E9-C77D-1EE7-AA0E-5C24379F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994A8-AA63-4327-3C05-3E6720F3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9797-CEC9-4322-A7A2-D1028361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369AF-7076-12BE-340F-AB77CF0DC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C9145-26D1-FB39-1B78-25541C892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67E48A-B575-08E6-3485-F8F81D2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E02615-CAEC-74B8-0564-AA7258C8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FFA-C0F9-4FC5-B986-40E5CF3E6D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FA8302-5F8A-7CBD-DB49-861E9175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E12A4B-F5D5-4DAF-74E0-1B6C7303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9797-CEC9-4322-A7A2-D1028361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6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587A9-79C7-FE04-EC5A-C4E6EAC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E8743F-441A-2FA2-4991-F62399504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DB4C1F-6DE7-CDC3-2002-0F6BB5816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EA28AC-6AEB-9F7A-EEE2-CD9CC84A2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C7A944-AD2C-2CBE-EB6F-DEB6503F6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75F280-B023-C0B8-6D11-59D0062F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FFA-C0F9-4FC5-B986-40E5CF3E6D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BAFD52-F8C9-D815-A82D-6258DC6F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974410-D227-2284-AA94-F6041187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9797-CEC9-4322-A7A2-D1028361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3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034B2-3AA8-58BF-353C-E8F69150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E5AE21-E34A-D4D6-08C3-9A3B0DDE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FFA-C0F9-4FC5-B986-40E5CF3E6D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BD6F44-CF3D-BF18-06BA-FB9B9649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948259-A36D-2F32-AE9D-3556D7B3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9797-CEC9-4322-A7A2-D1028361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88AC36-F148-06AF-82DD-7E77794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FFA-C0F9-4FC5-B986-40E5CF3E6D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6B1F22-232F-F836-0647-2DE52657D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002A1F-2FAE-2D24-AE86-48D0A7F4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9797-CEC9-4322-A7A2-D1028361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38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2E12D-EFC6-79D4-CF2B-FD3FC505A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B2B3D-CA8C-6B81-0946-59BF3B195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334C1E-6BAE-5A2B-DF7A-4C9769CC9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A9AE37-B1F8-A1C8-5207-9B0BBE0B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FFA-C0F9-4FC5-B986-40E5CF3E6D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055370-0835-F192-7ADE-3449E583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AE8D75-ED5C-24C5-8949-A8302E9B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9797-CEC9-4322-A7A2-D1028361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0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319E7-B825-BB88-F1E4-9FE885E57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4D1E29-3C56-137F-363C-33B7F9A3A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AFDDB5-3299-570B-356C-158BE4446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7D667A-E8B7-9B3E-9B79-DB30370F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FFA-C0F9-4FC5-B986-40E5CF3E6D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636C48-85EF-0EAD-3492-C35060A8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C5125B-CF18-C73B-17F9-5816571D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9797-CEC9-4322-A7A2-D1028361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0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89751-E01B-FDAA-0C86-14CB063E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02A5B9-4340-0AB1-3E69-8BD615CD8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ECDC0-C573-278B-6D7C-E949AD6E9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5FFA-C0F9-4FC5-B986-40E5CF3E6D49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5472FC-0A2C-E57D-C060-C51C8470E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B1D3C9-9F57-B6AF-254C-10AE9560D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59797-CEC9-4322-A7A2-D10283616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1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F24F05-C1C2-F0F2-54FD-4579BDABA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38" y="148922"/>
            <a:ext cx="7085322" cy="54961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12C4AC-A5B6-F051-0D03-D617EE827779}"/>
              </a:ext>
            </a:extLst>
          </p:cNvPr>
          <p:cNvSpPr txBox="1"/>
          <p:nvPr/>
        </p:nvSpPr>
        <p:spPr>
          <a:xfrm>
            <a:off x="1172736" y="5183444"/>
            <a:ext cx="9846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Fira Sans Medium" panose="020B0603050000020004" pitchFamily="34" charset="0"/>
              </a:rPr>
              <a:t>Начало в 17:30</a:t>
            </a: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F915FF42-9807-A947-0343-8FAAB61ACEDA}"/>
              </a:ext>
            </a:extLst>
          </p:cNvPr>
          <p:cNvSpPr/>
          <p:nvPr/>
        </p:nvSpPr>
        <p:spPr>
          <a:xfrm rot="10800000" flipH="1">
            <a:off x="0" y="0"/>
            <a:ext cx="992459" cy="6858000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60618D0C-C58E-013D-5CC8-817E2A92B58F}"/>
              </a:ext>
            </a:extLst>
          </p:cNvPr>
          <p:cNvSpPr/>
          <p:nvPr/>
        </p:nvSpPr>
        <p:spPr>
          <a:xfrm flipH="1">
            <a:off x="11199541" y="0"/>
            <a:ext cx="992459" cy="6858000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34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753B11-C948-437C-A1D1-94C99264CC96}"/>
              </a:ext>
            </a:extLst>
          </p:cNvPr>
          <p:cNvSpPr txBox="1"/>
          <p:nvPr/>
        </p:nvSpPr>
        <p:spPr>
          <a:xfrm>
            <a:off x="714066" y="684319"/>
            <a:ext cx="8941230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6400" dirty="0">
                <a:latin typeface="Fira Sans Medium" panose="020B0603050000020004" pitchFamily="34" charset="0"/>
              </a:rPr>
              <a:t>Проход на факультет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5390E1-9C62-8D3C-B6D6-2A7A9BAB6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3" y="3718945"/>
            <a:ext cx="598067" cy="598067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4CBC4A0-3F7E-1928-6FBE-57EDFBD69D75}"/>
              </a:ext>
            </a:extLst>
          </p:cNvPr>
          <p:cNvGrpSpPr/>
          <p:nvPr/>
        </p:nvGrpSpPr>
        <p:grpSpPr>
          <a:xfrm>
            <a:off x="9655296" y="6021388"/>
            <a:ext cx="2339273" cy="661608"/>
            <a:chOff x="7536565" y="800100"/>
            <a:chExt cx="2339273" cy="66160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D297238-32F1-7658-3343-FC714F6AF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E54463B-A070-6332-FB02-9A207FE8A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875AC77D-3DCD-B750-A4DD-70225A5A979E}"/>
              </a:ext>
            </a:extLst>
          </p:cNvPr>
          <p:cNvSpPr/>
          <p:nvPr/>
        </p:nvSpPr>
        <p:spPr>
          <a:xfrm rot="5400000" flipV="1">
            <a:off x="8285352" y="-2941931"/>
            <a:ext cx="992459" cy="6858000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D43FA-4F7D-8CC5-D197-09BC0FD1F439}"/>
              </a:ext>
            </a:extLst>
          </p:cNvPr>
          <p:cNvSpPr txBox="1"/>
          <p:nvPr/>
        </p:nvSpPr>
        <p:spPr>
          <a:xfrm>
            <a:off x="1926703" y="3429000"/>
            <a:ext cx="10283879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Fira Sans Medium" panose="020B0603050000020004" pitchFamily="34" charset="0"/>
              </a:rPr>
              <a:t>по </a:t>
            </a:r>
            <a:r>
              <a:rPr lang="ru-RU" sz="6000" u="sng" dirty="0">
                <a:latin typeface="Fira Sans Medium" panose="020B0603050000020004" pitchFamily="34" charset="0"/>
              </a:rPr>
              <a:t>ПАСПОРТУ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FABD5-B637-5DA1-C525-AA6B8036EA85}"/>
              </a:ext>
            </a:extLst>
          </p:cNvPr>
          <p:cNvSpPr txBox="1"/>
          <p:nvPr/>
        </p:nvSpPr>
        <p:spPr>
          <a:xfrm>
            <a:off x="-18575" y="6508048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2615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9C7759-4A53-2590-DD88-C7D90ED0FDAD}"/>
              </a:ext>
            </a:extLst>
          </p:cNvPr>
          <p:cNvSpPr txBox="1"/>
          <p:nvPr/>
        </p:nvSpPr>
        <p:spPr>
          <a:xfrm>
            <a:off x="729751" y="438036"/>
            <a:ext cx="8907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dirty="0">
                <a:latin typeface="Fira Sans Medium" panose="020B0603050000020004" pitchFamily="34" charset="0"/>
              </a:rPr>
              <a:t>Выпускные экзамены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79D22A7-330A-88C4-A8E3-C3A8A3F95190}"/>
              </a:ext>
            </a:extLst>
          </p:cNvPr>
          <p:cNvGrpSpPr/>
          <p:nvPr/>
        </p:nvGrpSpPr>
        <p:grpSpPr>
          <a:xfrm>
            <a:off x="9650254" y="6021388"/>
            <a:ext cx="2339273" cy="661608"/>
            <a:chOff x="7536565" y="800100"/>
            <a:chExt cx="2339273" cy="661608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D2797BC-D222-E59D-04B2-EB901270A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2FA85EA-5019-3F1A-C744-5EB49DA29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1E379B7-BD06-A432-370C-70E6DEA173A8}"/>
              </a:ext>
            </a:extLst>
          </p:cNvPr>
          <p:cNvGrpSpPr/>
          <p:nvPr/>
        </p:nvGrpSpPr>
        <p:grpSpPr>
          <a:xfrm>
            <a:off x="577261" y="2565400"/>
            <a:ext cx="3589677" cy="3032512"/>
            <a:chOff x="577261" y="2565400"/>
            <a:chExt cx="3589677" cy="30325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0CE3B3-8505-F760-E6A5-054C8BD78F1B}"/>
                </a:ext>
              </a:extLst>
            </p:cNvPr>
            <p:cNvSpPr txBox="1"/>
            <p:nvPr/>
          </p:nvSpPr>
          <p:spPr>
            <a:xfrm>
              <a:off x="577261" y="3050605"/>
              <a:ext cx="3589677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ru-RU" sz="3200" dirty="0">
                  <a:latin typeface="Fira Sans Medium" panose="020B0603050000020004" pitchFamily="34" charset="0"/>
                </a:rPr>
                <a:t>Сдать </a:t>
              </a:r>
              <a:br>
                <a:rPr lang="ru-RU" sz="3200" dirty="0">
                  <a:latin typeface="Fira Sans Medium" panose="020B0603050000020004" pitchFamily="34" charset="0"/>
                </a:rPr>
              </a:br>
              <a:r>
                <a:rPr lang="ru-RU" sz="3200" dirty="0">
                  <a:latin typeface="Fira Sans Medium" panose="020B0603050000020004" pitchFamily="34" charset="0"/>
                </a:rPr>
                <a:t>экзамены по зачетным </a:t>
              </a:r>
              <a:br>
                <a:rPr lang="ru-RU" sz="3200" dirty="0">
                  <a:latin typeface="Fira Sans Medium" panose="020B0603050000020004" pitchFamily="34" charset="0"/>
                </a:rPr>
              </a:br>
              <a:r>
                <a:rPr lang="ru-RU" sz="3200" dirty="0">
                  <a:latin typeface="Fira Sans Medium" panose="020B0603050000020004" pitchFamily="34" charset="0"/>
                </a:rPr>
                <a:t>курсам</a:t>
              </a: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2C41DDB2-D171-4BF4-215F-FB50420AD34C}"/>
                </a:ext>
              </a:extLst>
            </p:cNvPr>
            <p:cNvSpPr/>
            <p:nvPr/>
          </p:nvSpPr>
          <p:spPr>
            <a:xfrm>
              <a:off x="729751" y="2565400"/>
              <a:ext cx="3284696" cy="3032512"/>
            </a:xfrm>
            <a:prstGeom prst="roundRect">
              <a:avLst/>
            </a:prstGeom>
            <a:noFill/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28186C3-39C1-ADCD-6775-B9AE430E340D}"/>
              </a:ext>
            </a:extLst>
          </p:cNvPr>
          <p:cNvGrpSpPr/>
          <p:nvPr/>
        </p:nvGrpSpPr>
        <p:grpSpPr>
          <a:xfrm>
            <a:off x="3869358" y="2565400"/>
            <a:ext cx="4693155" cy="3032512"/>
            <a:chOff x="3806824" y="2565400"/>
            <a:chExt cx="4693155" cy="30325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F1638E-BF13-6F9A-AFCC-A296CBD5A1DA}"/>
                </a:ext>
              </a:extLst>
            </p:cNvPr>
            <p:cNvSpPr txBox="1"/>
            <p:nvPr/>
          </p:nvSpPr>
          <p:spPr>
            <a:xfrm>
              <a:off x="3806824" y="3050605"/>
              <a:ext cx="4693155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>
                  <a:latin typeface="Fira Sans Medium" panose="020B0603050000020004" pitchFamily="34" charset="0"/>
                </a:rPr>
                <a:t>Сдать базовые экзамены по математике и экономике</a:t>
              </a: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78E2EBA4-4A1D-0231-CD4C-0157980D70B7}"/>
                </a:ext>
              </a:extLst>
            </p:cNvPr>
            <p:cNvSpPr/>
            <p:nvPr/>
          </p:nvSpPr>
          <p:spPr>
            <a:xfrm>
              <a:off x="4511053" y="2565400"/>
              <a:ext cx="3284696" cy="3032512"/>
            </a:xfrm>
            <a:prstGeom prst="roundRect">
              <a:avLst/>
            </a:prstGeom>
            <a:noFill/>
            <a:ln w="57150" cmpd="dbl">
              <a:solidFill>
                <a:srgbClr val="558A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81DD485-5F4B-B7C8-6A3C-B614EC4C429B}"/>
              </a:ext>
            </a:extLst>
          </p:cNvPr>
          <p:cNvGrpSpPr/>
          <p:nvPr/>
        </p:nvGrpSpPr>
        <p:grpSpPr>
          <a:xfrm>
            <a:off x="8233490" y="2565400"/>
            <a:ext cx="3284696" cy="3032512"/>
            <a:chOff x="8233490" y="2565400"/>
            <a:chExt cx="3284696" cy="30325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CAC5B8-FD3E-C374-0F91-2DA0638B861F}"/>
                </a:ext>
              </a:extLst>
            </p:cNvPr>
            <p:cNvSpPr txBox="1"/>
            <p:nvPr/>
          </p:nvSpPr>
          <p:spPr>
            <a:xfrm>
              <a:off x="8562513" y="3543047"/>
              <a:ext cx="262665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>
                  <a:latin typeface="Fira Sans Medium" panose="020B0603050000020004" pitchFamily="34" charset="0"/>
                </a:rPr>
                <a:t>Выпускной ЭМШ!</a:t>
              </a: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E55B8EDA-C505-DA61-321F-7994AB1C6080}"/>
                </a:ext>
              </a:extLst>
            </p:cNvPr>
            <p:cNvSpPr/>
            <p:nvPr/>
          </p:nvSpPr>
          <p:spPr>
            <a:xfrm>
              <a:off x="8233490" y="2565400"/>
              <a:ext cx="3284696" cy="3032512"/>
            </a:xfrm>
            <a:prstGeom prst="roundRect">
              <a:avLst/>
            </a:prstGeom>
            <a:noFill/>
            <a:ln w="57150" cmpd="dbl">
              <a:solidFill>
                <a:srgbClr val="A942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03D1A95D-766E-D3B9-CA46-DCAE23FDB7E4}"/>
              </a:ext>
            </a:extLst>
          </p:cNvPr>
          <p:cNvSpPr/>
          <p:nvPr/>
        </p:nvSpPr>
        <p:spPr>
          <a:xfrm>
            <a:off x="-165100" y="5674112"/>
            <a:ext cx="2578100" cy="1676400"/>
          </a:xfrm>
          <a:custGeom>
            <a:avLst/>
            <a:gdLst>
              <a:gd name="connsiteX0" fmla="*/ 0 w 2578100"/>
              <a:gd name="connsiteY0" fmla="*/ 1676400 h 1676400"/>
              <a:gd name="connsiteX1" fmla="*/ 571500 w 2578100"/>
              <a:gd name="connsiteY1" fmla="*/ 1003300 h 1676400"/>
              <a:gd name="connsiteX2" fmla="*/ 2019300 w 2578100"/>
              <a:gd name="connsiteY2" fmla="*/ 736600 h 1676400"/>
              <a:gd name="connsiteX3" fmla="*/ 2578100 w 2578100"/>
              <a:gd name="connsiteY3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8100" h="1676400">
                <a:moveTo>
                  <a:pt x="0" y="1676400"/>
                </a:moveTo>
                <a:cubicBezTo>
                  <a:pt x="117475" y="1418166"/>
                  <a:pt x="234950" y="1159933"/>
                  <a:pt x="571500" y="1003300"/>
                </a:cubicBezTo>
                <a:cubicBezTo>
                  <a:pt x="908050" y="846667"/>
                  <a:pt x="1684867" y="903817"/>
                  <a:pt x="2019300" y="736600"/>
                </a:cubicBezTo>
                <a:cubicBezTo>
                  <a:pt x="2353733" y="569383"/>
                  <a:pt x="2465916" y="284691"/>
                  <a:pt x="2578100" y="0"/>
                </a:cubicBezTo>
              </a:path>
            </a:pathLst>
          </a:custGeom>
          <a:noFill/>
          <a:ln w="38100">
            <a:solidFill>
              <a:srgbClr val="C91E36"/>
            </a:solidFill>
            <a:prstDash val="lg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1BFCC3D7-50A5-E464-7941-1C021E9ECBF2}"/>
              </a:ext>
            </a:extLst>
          </p:cNvPr>
          <p:cNvSpPr/>
          <p:nvPr/>
        </p:nvSpPr>
        <p:spPr>
          <a:xfrm>
            <a:off x="2877888" y="1931990"/>
            <a:ext cx="2857500" cy="571500"/>
          </a:xfrm>
          <a:custGeom>
            <a:avLst/>
            <a:gdLst>
              <a:gd name="connsiteX0" fmla="*/ 0 w 2578100"/>
              <a:gd name="connsiteY0" fmla="*/ 1676400 h 1676400"/>
              <a:gd name="connsiteX1" fmla="*/ 571500 w 2578100"/>
              <a:gd name="connsiteY1" fmla="*/ 1003300 h 1676400"/>
              <a:gd name="connsiteX2" fmla="*/ 2019300 w 2578100"/>
              <a:gd name="connsiteY2" fmla="*/ 736600 h 1676400"/>
              <a:gd name="connsiteX3" fmla="*/ 2578100 w 2578100"/>
              <a:gd name="connsiteY3" fmla="*/ 0 h 1676400"/>
              <a:gd name="connsiteX0" fmla="*/ 0 w 2578100"/>
              <a:gd name="connsiteY0" fmla="*/ 1676400 h 1676400"/>
              <a:gd name="connsiteX1" fmla="*/ 571500 w 2578100"/>
              <a:gd name="connsiteY1" fmla="*/ 1003300 h 1676400"/>
              <a:gd name="connsiteX2" fmla="*/ 2019300 w 2578100"/>
              <a:gd name="connsiteY2" fmla="*/ 1104900 h 1676400"/>
              <a:gd name="connsiteX3" fmla="*/ 2578100 w 2578100"/>
              <a:gd name="connsiteY3" fmla="*/ 0 h 1676400"/>
              <a:gd name="connsiteX0" fmla="*/ 0 w 2895600"/>
              <a:gd name="connsiteY0" fmla="*/ 689261 h 689261"/>
              <a:gd name="connsiteX1" fmla="*/ 571500 w 2895600"/>
              <a:gd name="connsiteY1" fmla="*/ 16161 h 689261"/>
              <a:gd name="connsiteX2" fmla="*/ 2019300 w 2895600"/>
              <a:gd name="connsiteY2" fmla="*/ 117761 h 689261"/>
              <a:gd name="connsiteX3" fmla="*/ 2895600 w 2895600"/>
              <a:gd name="connsiteY3" fmla="*/ 473361 h 689261"/>
              <a:gd name="connsiteX0" fmla="*/ 0 w 2895600"/>
              <a:gd name="connsiteY0" fmla="*/ 689261 h 689261"/>
              <a:gd name="connsiteX1" fmla="*/ 571500 w 2895600"/>
              <a:gd name="connsiteY1" fmla="*/ 16161 h 689261"/>
              <a:gd name="connsiteX2" fmla="*/ 2019300 w 2895600"/>
              <a:gd name="connsiteY2" fmla="*/ 117761 h 689261"/>
              <a:gd name="connsiteX3" fmla="*/ 2895600 w 2895600"/>
              <a:gd name="connsiteY3" fmla="*/ 473361 h 689261"/>
              <a:gd name="connsiteX0" fmla="*/ 0 w 2895600"/>
              <a:gd name="connsiteY0" fmla="*/ 689261 h 689261"/>
              <a:gd name="connsiteX1" fmla="*/ 571500 w 2895600"/>
              <a:gd name="connsiteY1" fmla="*/ 16161 h 689261"/>
              <a:gd name="connsiteX2" fmla="*/ 2019300 w 2895600"/>
              <a:gd name="connsiteY2" fmla="*/ 117761 h 689261"/>
              <a:gd name="connsiteX3" fmla="*/ 2895600 w 2895600"/>
              <a:gd name="connsiteY3" fmla="*/ 473361 h 689261"/>
              <a:gd name="connsiteX0" fmla="*/ 0 w 2895600"/>
              <a:gd name="connsiteY0" fmla="*/ 722630 h 722630"/>
              <a:gd name="connsiteX1" fmla="*/ 571500 w 2895600"/>
              <a:gd name="connsiteY1" fmla="*/ 49530 h 722630"/>
              <a:gd name="connsiteX2" fmla="*/ 2019300 w 2895600"/>
              <a:gd name="connsiteY2" fmla="*/ 151130 h 722630"/>
              <a:gd name="connsiteX3" fmla="*/ 2895600 w 2895600"/>
              <a:gd name="connsiteY3" fmla="*/ 506730 h 722630"/>
              <a:gd name="connsiteX0" fmla="*/ 0 w 2895600"/>
              <a:gd name="connsiteY0" fmla="*/ 617465 h 617465"/>
              <a:gd name="connsiteX1" fmla="*/ 622300 w 2895600"/>
              <a:gd name="connsiteY1" fmla="*/ 249165 h 617465"/>
              <a:gd name="connsiteX2" fmla="*/ 2019300 w 2895600"/>
              <a:gd name="connsiteY2" fmla="*/ 45965 h 617465"/>
              <a:gd name="connsiteX3" fmla="*/ 2895600 w 2895600"/>
              <a:gd name="connsiteY3" fmla="*/ 401565 h 617465"/>
              <a:gd name="connsiteX0" fmla="*/ 0 w 2895600"/>
              <a:gd name="connsiteY0" fmla="*/ 650615 h 650615"/>
              <a:gd name="connsiteX1" fmla="*/ 622300 w 2895600"/>
              <a:gd name="connsiteY1" fmla="*/ 117215 h 650615"/>
              <a:gd name="connsiteX2" fmla="*/ 2019300 w 2895600"/>
              <a:gd name="connsiteY2" fmla="*/ 79115 h 650615"/>
              <a:gd name="connsiteX3" fmla="*/ 2895600 w 2895600"/>
              <a:gd name="connsiteY3" fmla="*/ 434715 h 650615"/>
              <a:gd name="connsiteX0" fmla="*/ 0 w 2895600"/>
              <a:gd name="connsiteY0" fmla="*/ 673981 h 673981"/>
              <a:gd name="connsiteX1" fmla="*/ 622300 w 2895600"/>
              <a:gd name="connsiteY1" fmla="*/ 140581 h 673981"/>
              <a:gd name="connsiteX2" fmla="*/ 2019300 w 2895600"/>
              <a:gd name="connsiteY2" fmla="*/ 102481 h 673981"/>
              <a:gd name="connsiteX3" fmla="*/ 2895600 w 2895600"/>
              <a:gd name="connsiteY3" fmla="*/ 458081 h 673981"/>
              <a:gd name="connsiteX0" fmla="*/ 0 w 2895600"/>
              <a:gd name="connsiteY0" fmla="*/ 650616 h 650616"/>
              <a:gd name="connsiteX1" fmla="*/ 622300 w 2895600"/>
              <a:gd name="connsiteY1" fmla="*/ 117216 h 650616"/>
              <a:gd name="connsiteX2" fmla="*/ 2019300 w 2895600"/>
              <a:gd name="connsiteY2" fmla="*/ 79116 h 650616"/>
              <a:gd name="connsiteX3" fmla="*/ 2895600 w 2895600"/>
              <a:gd name="connsiteY3" fmla="*/ 434716 h 650616"/>
              <a:gd name="connsiteX0" fmla="*/ 0 w 2895600"/>
              <a:gd name="connsiteY0" fmla="*/ 650616 h 650616"/>
              <a:gd name="connsiteX1" fmla="*/ 622300 w 2895600"/>
              <a:gd name="connsiteY1" fmla="*/ 117216 h 650616"/>
              <a:gd name="connsiteX2" fmla="*/ 2019300 w 2895600"/>
              <a:gd name="connsiteY2" fmla="*/ 79116 h 650616"/>
              <a:gd name="connsiteX3" fmla="*/ 2895600 w 2895600"/>
              <a:gd name="connsiteY3" fmla="*/ 434716 h 650616"/>
              <a:gd name="connsiteX0" fmla="*/ 0 w 2895600"/>
              <a:gd name="connsiteY0" fmla="*/ 650616 h 650616"/>
              <a:gd name="connsiteX1" fmla="*/ 622300 w 2895600"/>
              <a:gd name="connsiteY1" fmla="*/ 117216 h 650616"/>
              <a:gd name="connsiteX2" fmla="*/ 2019300 w 2895600"/>
              <a:gd name="connsiteY2" fmla="*/ 79116 h 650616"/>
              <a:gd name="connsiteX3" fmla="*/ 2895600 w 2895600"/>
              <a:gd name="connsiteY3" fmla="*/ 434716 h 650616"/>
              <a:gd name="connsiteX0" fmla="*/ 0 w 3009900"/>
              <a:gd name="connsiteY0" fmla="*/ 650616 h 650616"/>
              <a:gd name="connsiteX1" fmla="*/ 622300 w 3009900"/>
              <a:gd name="connsiteY1" fmla="*/ 117216 h 650616"/>
              <a:gd name="connsiteX2" fmla="*/ 2019300 w 3009900"/>
              <a:gd name="connsiteY2" fmla="*/ 79116 h 650616"/>
              <a:gd name="connsiteX3" fmla="*/ 3009900 w 3009900"/>
              <a:gd name="connsiteY3" fmla="*/ 460116 h 650616"/>
              <a:gd name="connsiteX0" fmla="*/ 0 w 3009900"/>
              <a:gd name="connsiteY0" fmla="*/ 650616 h 650616"/>
              <a:gd name="connsiteX1" fmla="*/ 622300 w 3009900"/>
              <a:gd name="connsiteY1" fmla="*/ 117216 h 650616"/>
              <a:gd name="connsiteX2" fmla="*/ 2019300 w 3009900"/>
              <a:gd name="connsiteY2" fmla="*/ 79116 h 650616"/>
              <a:gd name="connsiteX3" fmla="*/ 3009900 w 3009900"/>
              <a:gd name="connsiteY3" fmla="*/ 460116 h 650616"/>
              <a:gd name="connsiteX0" fmla="*/ 0 w 2857500"/>
              <a:gd name="connsiteY0" fmla="*/ 650616 h 650616"/>
              <a:gd name="connsiteX1" fmla="*/ 622300 w 2857500"/>
              <a:gd name="connsiteY1" fmla="*/ 117216 h 650616"/>
              <a:gd name="connsiteX2" fmla="*/ 2019300 w 2857500"/>
              <a:gd name="connsiteY2" fmla="*/ 79116 h 650616"/>
              <a:gd name="connsiteX3" fmla="*/ 2857500 w 2857500"/>
              <a:gd name="connsiteY3" fmla="*/ 510916 h 650616"/>
              <a:gd name="connsiteX0" fmla="*/ 0 w 2857500"/>
              <a:gd name="connsiteY0" fmla="*/ 650616 h 650616"/>
              <a:gd name="connsiteX1" fmla="*/ 622300 w 2857500"/>
              <a:gd name="connsiteY1" fmla="*/ 117216 h 650616"/>
              <a:gd name="connsiteX2" fmla="*/ 2019300 w 2857500"/>
              <a:gd name="connsiteY2" fmla="*/ 79116 h 650616"/>
              <a:gd name="connsiteX3" fmla="*/ 2857500 w 2857500"/>
              <a:gd name="connsiteY3" fmla="*/ 510916 h 650616"/>
              <a:gd name="connsiteX0" fmla="*/ 0 w 2857500"/>
              <a:gd name="connsiteY0" fmla="*/ 650616 h 650616"/>
              <a:gd name="connsiteX1" fmla="*/ 622300 w 2857500"/>
              <a:gd name="connsiteY1" fmla="*/ 117216 h 650616"/>
              <a:gd name="connsiteX2" fmla="*/ 2019300 w 2857500"/>
              <a:gd name="connsiteY2" fmla="*/ 79116 h 650616"/>
              <a:gd name="connsiteX3" fmla="*/ 2857500 w 2857500"/>
              <a:gd name="connsiteY3" fmla="*/ 510916 h 650616"/>
              <a:gd name="connsiteX0" fmla="*/ 0 w 2857500"/>
              <a:gd name="connsiteY0" fmla="*/ 650616 h 650616"/>
              <a:gd name="connsiteX1" fmla="*/ 622300 w 2857500"/>
              <a:gd name="connsiteY1" fmla="*/ 117216 h 650616"/>
              <a:gd name="connsiteX2" fmla="*/ 2019300 w 2857500"/>
              <a:gd name="connsiteY2" fmla="*/ 79116 h 650616"/>
              <a:gd name="connsiteX3" fmla="*/ 2857500 w 2857500"/>
              <a:gd name="connsiteY3" fmla="*/ 510916 h 650616"/>
              <a:gd name="connsiteX0" fmla="*/ 0 w 2857500"/>
              <a:gd name="connsiteY0" fmla="*/ 650616 h 650616"/>
              <a:gd name="connsiteX1" fmla="*/ 622300 w 2857500"/>
              <a:gd name="connsiteY1" fmla="*/ 117216 h 650616"/>
              <a:gd name="connsiteX2" fmla="*/ 2019300 w 2857500"/>
              <a:gd name="connsiteY2" fmla="*/ 79116 h 650616"/>
              <a:gd name="connsiteX3" fmla="*/ 2857500 w 2857500"/>
              <a:gd name="connsiteY3" fmla="*/ 510916 h 650616"/>
              <a:gd name="connsiteX0" fmla="*/ 0 w 2857500"/>
              <a:gd name="connsiteY0" fmla="*/ 583745 h 583745"/>
              <a:gd name="connsiteX1" fmla="*/ 622300 w 2857500"/>
              <a:gd name="connsiteY1" fmla="*/ 50345 h 583745"/>
              <a:gd name="connsiteX2" fmla="*/ 2019300 w 2857500"/>
              <a:gd name="connsiteY2" fmla="*/ 12245 h 583745"/>
              <a:gd name="connsiteX3" fmla="*/ 2857500 w 2857500"/>
              <a:gd name="connsiteY3" fmla="*/ 444045 h 583745"/>
              <a:gd name="connsiteX0" fmla="*/ 0 w 2857500"/>
              <a:gd name="connsiteY0" fmla="*/ 571500 h 571500"/>
              <a:gd name="connsiteX1" fmla="*/ 762000 w 2857500"/>
              <a:gd name="connsiteY1" fmla="*/ 177800 h 571500"/>
              <a:gd name="connsiteX2" fmla="*/ 2019300 w 2857500"/>
              <a:gd name="connsiteY2" fmla="*/ 0 h 571500"/>
              <a:gd name="connsiteX3" fmla="*/ 2857500 w 2857500"/>
              <a:gd name="connsiteY3" fmla="*/ 431800 h 571500"/>
              <a:gd name="connsiteX0" fmla="*/ 0 w 2857500"/>
              <a:gd name="connsiteY0" fmla="*/ 571500 h 571500"/>
              <a:gd name="connsiteX1" fmla="*/ 762000 w 2857500"/>
              <a:gd name="connsiteY1" fmla="*/ 177800 h 571500"/>
              <a:gd name="connsiteX2" fmla="*/ 2019300 w 2857500"/>
              <a:gd name="connsiteY2" fmla="*/ 0 h 571500"/>
              <a:gd name="connsiteX3" fmla="*/ 2857500 w 2857500"/>
              <a:gd name="connsiteY3" fmla="*/ 431800 h 571500"/>
              <a:gd name="connsiteX0" fmla="*/ 0 w 2857500"/>
              <a:gd name="connsiteY0" fmla="*/ 571500 h 571500"/>
              <a:gd name="connsiteX1" fmla="*/ 762000 w 2857500"/>
              <a:gd name="connsiteY1" fmla="*/ 177800 h 571500"/>
              <a:gd name="connsiteX2" fmla="*/ 2019300 w 2857500"/>
              <a:gd name="connsiteY2" fmla="*/ 0 h 571500"/>
              <a:gd name="connsiteX3" fmla="*/ 2857500 w 2857500"/>
              <a:gd name="connsiteY3" fmla="*/ 4318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571500">
                <a:moveTo>
                  <a:pt x="0" y="571500"/>
                </a:moveTo>
                <a:cubicBezTo>
                  <a:pt x="244475" y="376766"/>
                  <a:pt x="425450" y="273050"/>
                  <a:pt x="762000" y="177800"/>
                </a:cubicBezTo>
                <a:cubicBezTo>
                  <a:pt x="1098550" y="82550"/>
                  <a:pt x="1532467" y="14817"/>
                  <a:pt x="2019300" y="0"/>
                </a:cubicBezTo>
                <a:cubicBezTo>
                  <a:pt x="2417233" y="61383"/>
                  <a:pt x="2580216" y="94191"/>
                  <a:pt x="2857500" y="431800"/>
                </a:cubicBezTo>
              </a:path>
            </a:pathLst>
          </a:custGeom>
          <a:noFill/>
          <a:ln w="38100">
            <a:solidFill>
              <a:srgbClr val="C91E36"/>
            </a:solidFill>
            <a:prstDash val="lg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2327757A-C8E0-935E-F6BA-AB18B52EA9C9}"/>
              </a:ext>
            </a:extLst>
          </p:cNvPr>
          <p:cNvSpPr/>
          <p:nvPr/>
        </p:nvSpPr>
        <p:spPr>
          <a:xfrm flipV="1">
            <a:off x="6319838" y="5737358"/>
            <a:ext cx="2857500" cy="839296"/>
          </a:xfrm>
          <a:custGeom>
            <a:avLst/>
            <a:gdLst>
              <a:gd name="connsiteX0" fmla="*/ 0 w 2578100"/>
              <a:gd name="connsiteY0" fmla="*/ 1676400 h 1676400"/>
              <a:gd name="connsiteX1" fmla="*/ 571500 w 2578100"/>
              <a:gd name="connsiteY1" fmla="*/ 1003300 h 1676400"/>
              <a:gd name="connsiteX2" fmla="*/ 2019300 w 2578100"/>
              <a:gd name="connsiteY2" fmla="*/ 736600 h 1676400"/>
              <a:gd name="connsiteX3" fmla="*/ 2578100 w 2578100"/>
              <a:gd name="connsiteY3" fmla="*/ 0 h 1676400"/>
              <a:gd name="connsiteX0" fmla="*/ 0 w 2768600"/>
              <a:gd name="connsiteY0" fmla="*/ 955693 h 955693"/>
              <a:gd name="connsiteX1" fmla="*/ 571500 w 2768600"/>
              <a:gd name="connsiteY1" fmla="*/ 282593 h 955693"/>
              <a:gd name="connsiteX2" fmla="*/ 2019300 w 2768600"/>
              <a:gd name="connsiteY2" fmla="*/ 15893 h 955693"/>
              <a:gd name="connsiteX3" fmla="*/ 2768600 w 2768600"/>
              <a:gd name="connsiteY3" fmla="*/ 777893 h 955693"/>
              <a:gd name="connsiteX0" fmla="*/ 0 w 2768600"/>
              <a:gd name="connsiteY0" fmla="*/ 974623 h 974623"/>
              <a:gd name="connsiteX1" fmla="*/ 571500 w 2768600"/>
              <a:gd name="connsiteY1" fmla="*/ 301523 h 974623"/>
              <a:gd name="connsiteX2" fmla="*/ 2019300 w 2768600"/>
              <a:gd name="connsiteY2" fmla="*/ 34823 h 974623"/>
              <a:gd name="connsiteX3" fmla="*/ 2768600 w 2768600"/>
              <a:gd name="connsiteY3" fmla="*/ 796823 h 974623"/>
              <a:gd name="connsiteX0" fmla="*/ 0 w 2857500"/>
              <a:gd name="connsiteY0" fmla="*/ 967801 h 967801"/>
              <a:gd name="connsiteX1" fmla="*/ 571500 w 2857500"/>
              <a:gd name="connsiteY1" fmla="*/ 294701 h 967801"/>
              <a:gd name="connsiteX2" fmla="*/ 2019300 w 2857500"/>
              <a:gd name="connsiteY2" fmla="*/ 28001 h 967801"/>
              <a:gd name="connsiteX3" fmla="*/ 2857500 w 2857500"/>
              <a:gd name="connsiteY3" fmla="*/ 942401 h 967801"/>
              <a:gd name="connsiteX0" fmla="*/ 0 w 2857500"/>
              <a:gd name="connsiteY0" fmla="*/ 846276 h 846276"/>
              <a:gd name="connsiteX1" fmla="*/ 571500 w 2857500"/>
              <a:gd name="connsiteY1" fmla="*/ 173176 h 846276"/>
              <a:gd name="connsiteX2" fmla="*/ 1968500 w 2857500"/>
              <a:gd name="connsiteY2" fmla="*/ 33476 h 846276"/>
              <a:gd name="connsiteX3" fmla="*/ 2857500 w 2857500"/>
              <a:gd name="connsiteY3" fmla="*/ 820876 h 846276"/>
              <a:gd name="connsiteX0" fmla="*/ 0 w 2857500"/>
              <a:gd name="connsiteY0" fmla="*/ 846276 h 846276"/>
              <a:gd name="connsiteX1" fmla="*/ 571500 w 2857500"/>
              <a:gd name="connsiteY1" fmla="*/ 173176 h 846276"/>
              <a:gd name="connsiteX2" fmla="*/ 1968500 w 2857500"/>
              <a:gd name="connsiteY2" fmla="*/ 33476 h 846276"/>
              <a:gd name="connsiteX3" fmla="*/ 2857500 w 2857500"/>
              <a:gd name="connsiteY3" fmla="*/ 820876 h 846276"/>
              <a:gd name="connsiteX0" fmla="*/ 0 w 2857500"/>
              <a:gd name="connsiteY0" fmla="*/ 825304 h 825304"/>
              <a:gd name="connsiteX1" fmla="*/ 571500 w 2857500"/>
              <a:gd name="connsiteY1" fmla="*/ 152204 h 825304"/>
              <a:gd name="connsiteX2" fmla="*/ 1968500 w 2857500"/>
              <a:gd name="connsiteY2" fmla="*/ 12504 h 825304"/>
              <a:gd name="connsiteX3" fmla="*/ 2857500 w 2857500"/>
              <a:gd name="connsiteY3" fmla="*/ 799904 h 825304"/>
              <a:gd name="connsiteX0" fmla="*/ 0 w 2857500"/>
              <a:gd name="connsiteY0" fmla="*/ 823777 h 823777"/>
              <a:gd name="connsiteX1" fmla="*/ 673100 w 2857500"/>
              <a:gd name="connsiteY1" fmla="*/ 163377 h 823777"/>
              <a:gd name="connsiteX2" fmla="*/ 1968500 w 2857500"/>
              <a:gd name="connsiteY2" fmla="*/ 10977 h 823777"/>
              <a:gd name="connsiteX3" fmla="*/ 2857500 w 2857500"/>
              <a:gd name="connsiteY3" fmla="*/ 798377 h 823777"/>
              <a:gd name="connsiteX0" fmla="*/ 0 w 2857500"/>
              <a:gd name="connsiteY0" fmla="*/ 823777 h 823777"/>
              <a:gd name="connsiteX1" fmla="*/ 673100 w 2857500"/>
              <a:gd name="connsiteY1" fmla="*/ 163377 h 823777"/>
              <a:gd name="connsiteX2" fmla="*/ 1968500 w 2857500"/>
              <a:gd name="connsiteY2" fmla="*/ 10977 h 823777"/>
              <a:gd name="connsiteX3" fmla="*/ 2857500 w 2857500"/>
              <a:gd name="connsiteY3" fmla="*/ 798377 h 823777"/>
              <a:gd name="connsiteX0" fmla="*/ 0 w 2857500"/>
              <a:gd name="connsiteY0" fmla="*/ 823777 h 823777"/>
              <a:gd name="connsiteX1" fmla="*/ 673100 w 2857500"/>
              <a:gd name="connsiteY1" fmla="*/ 163377 h 823777"/>
              <a:gd name="connsiteX2" fmla="*/ 1968500 w 2857500"/>
              <a:gd name="connsiteY2" fmla="*/ 10977 h 823777"/>
              <a:gd name="connsiteX3" fmla="*/ 2857500 w 2857500"/>
              <a:gd name="connsiteY3" fmla="*/ 798377 h 823777"/>
              <a:gd name="connsiteX0" fmla="*/ 0 w 2857500"/>
              <a:gd name="connsiteY0" fmla="*/ 839296 h 839296"/>
              <a:gd name="connsiteX1" fmla="*/ 673100 w 2857500"/>
              <a:gd name="connsiteY1" fmla="*/ 178896 h 839296"/>
              <a:gd name="connsiteX2" fmla="*/ 1968500 w 2857500"/>
              <a:gd name="connsiteY2" fmla="*/ 26496 h 839296"/>
              <a:gd name="connsiteX3" fmla="*/ 2857500 w 2857500"/>
              <a:gd name="connsiteY3" fmla="*/ 813896 h 83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839296">
                <a:moveTo>
                  <a:pt x="0" y="839296"/>
                </a:moveTo>
                <a:cubicBezTo>
                  <a:pt x="117475" y="581062"/>
                  <a:pt x="345017" y="314363"/>
                  <a:pt x="673100" y="178896"/>
                </a:cubicBezTo>
                <a:cubicBezTo>
                  <a:pt x="1001183" y="43429"/>
                  <a:pt x="1545167" y="-47587"/>
                  <a:pt x="1968500" y="26496"/>
                </a:cubicBezTo>
                <a:cubicBezTo>
                  <a:pt x="2379133" y="214879"/>
                  <a:pt x="2605616" y="349287"/>
                  <a:pt x="2857500" y="813896"/>
                </a:cubicBezTo>
              </a:path>
            </a:pathLst>
          </a:custGeom>
          <a:noFill/>
          <a:ln w="38100">
            <a:solidFill>
              <a:srgbClr val="C91E36"/>
            </a:solidFill>
            <a:prstDash val="lg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61B7496C-BB69-7B12-0C4F-817E01C98F1E}"/>
              </a:ext>
            </a:extLst>
          </p:cNvPr>
          <p:cNvSpPr/>
          <p:nvPr/>
        </p:nvSpPr>
        <p:spPr>
          <a:xfrm>
            <a:off x="9921876" y="2089929"/>
            <a:ext cx="2209800" cy="368300"/>
          </a:xfrm>
          <a:custGeom>
            <a:avLst/>
            <a:gdLst>
              <a:gd name="connsiteX0" fmla="*/ 0 w 2578100"/>
              <a:gd name="connsiteY0" fmla="*/ 1676400 h 1676400"/>
              <a:gd name="connsiteX1" fmla="*/ 571500 w 2578100"/>
              <a:gd name="connsiteY1" fmla="*/ 1003300 h 1676400"/>
              <a:gd name="connsiteX2" fmla="*/ 2019300 w 2578100"/>
              <a:gd name="connsiteY2" fmla="*/ 736600 h 1676400"/>
              <a:gd name="connsiteX3" fmla="*/ 2578100 w 2578100"/>
              <a:gd name="connsiteY3" fmla="*/ 0 h 1676400"/>
              <a:gd name="connsiteX0" fmla="*/ 0 w 2578100"/>
              <a:gd name="connsiteY0" fmla="*/ 1676400 h 1676400"/>
              <a:gd name="connsiteX1" fmla="*/ 571500 w 2578100"/>
              <a:gd name="connsiteY1" fmla="*/ 1003300 h 1676400"/>
              <a:gd name="connsiteX2" fmla="*/ 2019300 w 2578100"/>
              <a:gd name="connsiteY2" fmla="*/ 1104900 h 1676400"/>
              <a:gd name="connsiteX3" fmla="*/ 2578100 w 2578100"/>
              <a:gd name="connsiteY3" fmla="*/ 0 h 1676400"/>
              <a:gd name="connsiteX0" fmla="*/ 0 w 2895600"/>
              <a:gd name="connsiteY0" fmla="*/ 689261 h 689261"/>
              <a:gd name="connsiteX1" fmla="*/ 571500 w 2895600"/>
              <a:gd name="connsiteY1" fmla="*/ 16161 h 689261"/>
              <a:gd name="connsiteX2" fmla="*/ 2019300 w 2895600"/>
              <a:gd name="connsiteY2" fmla="*/ 117761 h 689261"/>
              <a:gd name="connsiteX3" fmla="*/ 2895600 w 2895600"/>
              <a:gd name="connsiteY3" fmla="*/ 473361 h 689261"/>
              <a:gd name="connsiteX0" fmla="*/ 0 w 2895600"/>
              <a:gd name="connsiteY0" fmla="*/ 689261 h 689261"/>
              <a:gd name="connsiteX1" fmla="*/ 571500 w 2895600"/>
              <a:gd name="connsiteY1" fmla="*/ 16161 h 689261"/>
              <a:gd name="connsiteX2" fmla="*/ 2019300 w 2895600"/>
              <a:gd name="connsiteY2" fmla="*/ 117761 h 689261"/>
              <a:gd name="connsiteX3" fmla="*/ 2895600 w 2895600"/>
              <a:gd name="connsiteY3" fmla="*/ 473361 h 689261"/>
              <a:gd name="connsiteX0" fmla="*/ 0 w 2895600"/>
              <a:gd name="connsiteY0" fmla="*/ 689261 h 689261"/>
              <a:gd name="connsiteX1" fmla="*/ 571500 w 2895600"/>
              <a:gd name="connsiteY1" fmla="*/ 16161 h 689261"/>
              <a:gd name="connsiteX2" fmla="*/ 2019300 w 2895600"/>
              <a:gd name="connsiteY2" fmla="*/ 117761 h 689261"/>
              <a:gd name="connsiteX3" fmla="*/ 2895600 w 2895600"/>
              <a:gd name="connsiteY3" fmla="*/ 473361 h 689261"/>
              <a:gd name="connsiteX0" fmla="*/ 0 w 2895600"/>
              <a:gd name="connsiteY0" fmla="*/ 722630 h 722630"/>
              <a:gd name="connsiteX1" fmla="*/ 571500 w 2895600"/>
              <a:gd name="connsiteY1" fmla="*/ 49530 h 722630"/>
              <a:gd name="connsiteX2" fmla="*/ 2019300 w 2895600"/>
              <a:gd name="connsiteY2" fmla="*/ 151130 h 722630"/>
              <a:gd name="connsiteX3" fmla="*/ 2895600 w 2895600"/>
              <a:gd name="connsiteY3" fmla="*/ 506730 h 722630"/>
              <a:gd name="connsiteX0" fmla="*/ 0 w 2895600"/>
              <a:gd name="connsiteY0" fmla="*/ 617465 h 617465"/>
              <a:gd name="connsiteX1" fmla="*/ 622300 w 2895600"/>
              <a:gd name="connsiteY1" fmla="*/ 249165 h 617465"/>
              <a:gd name="connsiteX2" fmla="*/ 2019300 w 2895600"/>
              <a:gd name="connsiteY2" fmla="*/ 45965 h 617465"/>
              <a:gd name="connsiteX3" fmla="*/ 2895600 w 2895600"/>
              <a:gd name="connsiteY3" fmla="*/ 401565 h 617465"/>
              <a:gd name="connsiteX0" fmla="*/ 0 w 2895600"/>
              <a:gd name="connsiteY0" fmla="*/ 650615 h 650615"/>
              <a:gd name="connsiteX1" fmla="*/ 622300 w 2895600"/>
              <a:gd name="connsiteY1" fmla="*/ 117215 h 650615"/>
              <a:gd name="connsiteX2" fmla="*/ 2019300 w 2895600"/>
              <a:gd name="connsiteY2" fmla="*/ 79115 h 650615"/>
              <a:gd name="connsiteX3" fmla="*/ 2895600 w 2895600"/>
              <a:gd name="connsiteY3" fmla="*/ 434715 h 650615"/>
              <a:gd name="connsiteX0" fmla="*/ 0 w 2895600"/>
              <a:gd name="connsiteY0" fmla="*/ 673981 h 673981"/>
              <a:gd name="connsiteX1" fmla="*/ 622300 w 2895600"/>
              <a:gd name="connsiteY1" fmla="*/ 140581 h 673981"/>
              <a:gd name="connsiteX2" fmla="*/ 2019300 w 2895600"/>
              <a:gd name="connsiteY2" fmla="*/ 102481 h 673981"/>
              <a:gd name="connsiteX3" fmla="*/ 2895600 w 2895600"/>
              <a:gd name="connsiteY3" fmla="*/ 458081 h 673981"/>
              <a:gd name="connsiteX0" fmla="*/ 0 w 2895600"/>
              <a:gd name="connsiteY0" fmla="*/ 650616 h 650616"/>
              <a:gd name="connsiteX1" fmla="*/ 622300 w 2895600"/>
              <a:gd name="connsiteY1" fmla="*/ 117216 h 650616"/>
              <a:gd name="connsiteX2" fmla="*/ 2019300 w 2895600"/>
              <a:gd name="connsiteY2" fmla="*/ 79116 h 650616"/>
              <a:gd name="connsiteX3" fmla="*/ 2895600 w 2895600"/>
              <a:gd name="connsiteY3" fmla="*/ 434716 h 650616"/>
              <a:gd name="connsiteX0" fmla="*/ 0 w 2895600"/>
              <a:gd name="connsiteY0" fmla="*/ 650616 h 650616"/>
              <a:gd name="connsiteX1" fmla="*/ 622300 w 2895600"/>
              <a:gd name="connsiteY1" fmla="*/ 117216 h 650616"/>
              <a:gd name="connsiteX2" fmla="*/ 2019300 w 2895600"/>
              <a:gd name="connsiteY2" fmla="*/ 79116 h 650616"/>
              <a:gd name="connsiteX3" fmla="*/ 2895600 w 2895600"/>
              <a:gd name="connsiteY3" fmla="*/ 434716 h 650616"/>
              <a:gd name="connsiteX0" fmla="*/ 0 w 2895600"/>
              <a:gd name="connsiteY0" fmla="*/ 650616 h 650616"/>
              <a:gd name="connsiteX1" fmla="*/ 622300 w 2895600"/>
              <a:gd name="connsiteY1" fmla="*/ 117216 h 650616"/>
              <a:gd name="connsiteX2" fmla="*/ 2019300 w 2895600"/>
              <a:gd name="connsiteY2" fmla="*/ 79116 h 650616"/>
              <a:gd name="connsiteX3" fmla="*/ 2895600 w 2895600"/>
              <a:gd name="connsiteY3" fmla="*/ 434716 h 650616"/>
              <a:gd name="connsiteX0" fmla="*/ 0 w 3009900"/>
              <a:gd name="connsiteY0" fmla="*/ 650616 h 650616"/>
              <a:gd name="connsiteX1" fmla="*/ 622300 w 3009900"/>
              <a:gd name="connsiteY1" fmla="*/ 117216 h 650616"/>
              <a:gd name="connsiteX2" fmla="*/ 2019300 w 3009900"/>
              <a:gd name="connsiteY2" fmla="*/ 79116 h 650616"/>
              <a:gd name="connsiteX3" fmla="*/ 3009900 w 3009900"/>
              <a:gd name="connsiteY3" fmla="*/ 460116 h 650616"/>
              <a:gd name="connsiteX0" fmla="*/ 0 w 3009900"/>
              <a:gd name="connsiteY0" fmla="*/ 650616 h 650616"/>
              <a:gd name="connsiteX1" fmla="*/ 622300 w 3009900"/>
              <a:gd name="connsiteY1" fmla="*/ 117216 h 650616"/>
              <a:gd name="connsiteX2" fmla="*/ 2019300 w 3009900"/>
              <a:gd name="connsiteY2" fmla="*/ 79116 h 650616"/>
              <a:gd name="connsiteX3" fmla="*/ 3009900 w 3009900"/>
              <a:gd name="connsiteY3" fmla="*/ 460116 h 650616"/>
              <a:gd name="connsiteX0" fmla="*/ 0 w 2857500"/>
              <a:gd name="connsiteY0" fmla="*/ 650616 h 650616"/>
              <a:gd name="connsiteX1" fmla="*/ 622300 w 2857500"/>
              <a:gd name="connsiteY1" fmla="*/ 117216 h 650616"/>
              <a:gd name="connsiteX2" fmla="*/ 2019300 w 2857500"/>
              <a:gd name="connsiteY2" fmla="*/ 79116 h 650616"/>
              <a:gd name="connsiteX3" fmla="*/ 2857500 w 2857500"/>
              <a:gd name="connsiteY3" fmla="*/ 510916 h 650616"/>
              <a:gd name="connsiteX0" fmla="*/ 0 w 2857500"/>
              <a:gd name="connsiteY0" fmla="*/ 650616 h 650616"/>
              <a:gd name="connsiteX1" fmla="*/ 622300 w 2857500"/>
              <a:gd name="connsiteY1" fmla="*/ 117216 h 650616"/>
              <a:gd name="connsiteX2" fmla="*/ 2019300 w 2857500"/>
              <a:gd name="connsiteY2" fmla="*/ 79116 h 650616"/>
              <a:gd name="connsiteX3" fmla="*/ 2857500 w 2857500"/>
              <a:gd name="connsiteY3" fmla="*/ 510916 h 650616"/>
              <a:gd name="connsiteX0" fmla="*/ 0 w 2857500"/>
              <a:gd name="connsiteY0" fmla="*/ 650616 h 650616"/>
              <a:gd name="connsiteX1" fmla="*/ 622300 w 2857500"/>
              <a:gd name="connsiteY1" fmla="*/ 117216 h 650616"/>
              <a:gd name="connsiteX2" fmla="*/ 2019300 w 2857500"/>
              <a:gd name="connsiteY2" fmla="*/ 79116 h 650616"/>
              <a:gd name="connsiteX3" fmla="*/ 2857500 w 2857500"/>
              <a:gd name="connsiteY3" fmla="*/ 510916 h 650616"/>
              <a:gd name="connsiteX0" fmla="*/ 0 w 2857500"/>
              <a:gd name="connsiteY0" fmla="*/ 650616 h 650616"/>
              <a:gd name="connsiteX1" fmla="*/ 622300 w 2857500"/>
              <a:gd name="connsiteY1" fmla="*/ 117216 h 650616"/>
              <a:gd name="connsiteX2" fmla="*/ 2019300 w 2857500"/>
              <a:gd name="connsiteY2" fmla="*/ 79116 h 650616"/>
              <a:gd name="connsiteX3" fmla="*/ 2857500 w 2857500"/>
              <a:gd name="connsiteY3" fmla="*/ 510916 h 650616"/>
              <a:gd name="connsiteX0" fmla="*/ 0 w 2857500"/>
              <a:gd name="connsiteY0" fmla="*/ 650616 h 650616"/>
              <a:gd name="connsiteX1" fmla="*/ 622300 w 2857500"/>
              <a:gd name="connsiteY1" fmla="*/ 117216 h 650616"/>
              <a:gd name="connsiteX2" fmla="*/ 2019300 w 2857500"/>
              <a:gd name="connsiteY2" fmla="*/ 79116 h 650616"/>
              <a:gd name="connsiteX3" fmla="*/ 2857500 w 2857500"/>
              <a:gd name="connsiteY3" fmla="*/ 510916 h 650616"/>
              <a:gd name="connsiteX0" fmla="*/ 0 w 2857500"/>
              <a:gd name="connsiteY0" fmla="*/ 583745 h 583745"/>
              <a:gd name="connsiteX1" fmla="*/ 622300 w 2857500"/>
              <a:gd name="connsiteY1" fmla="*/ 50345 h 583745"/>
              <a:gd name="connsiteX2" fmla="*/ 2019300 w 2857500"/>
              <a:gd name="connsiteY2" fmla="*/ 12245 h 583745"/>
              <a:gd name="connsiteX3" fmla="*/ 2857500 w 2857500"/>
              <a:gd name="connsiteY3" fmla="*/ 444045 h 583745"/>
              <a:gd name="connsiteX0" fmla="*/ 0 w 2857500"/>
              <a:gd name="connsiteY0" fmla="*/ 571500 h 571500"/>
              <a:gd name="connsiteX1" fmla="*/ 762000 w 2857500"/>
              <a:gd name="connsiteY1" fmla="*/ 177800 h 571500"/>
              <a:gd name="connsiteX2" fmla="*/ 2019300 w 2857500"/>
              <a:gd name="connsiteY2" fmla="*/ 0 h 571500"/>
              <a:gd name="connsiteX3" fmla="*/ 2857500 w 2857500"/>
              <a:gd name="connsiteY3" fmla="*/ 431800 h 571500"/>
              <a:gd name="connsiteX0" fmla="*/ 0 w 2857500"/>
              <a:gd name="connsiteY0" fmla="*/ 571500 h 571500"/>
              <a:gd name="connsiteX1" fmla="*/ 762000 w 2857500"/>
              <a:gd name="connsiteY1" fmla="*/ 177800 h 571500"/>
              <a:gd name="connsiteX2" fmla="*/ 2019300 w 2857500"/>
              <a:gd name="connsiteY2" fmla="*/ 0 h 571500"/>
              <a:gd name="connsiteX3" fmla="*/ 2857500 w 2857500"/>
              <a:gd name="connsiteY3" fmla="*/ 431800 h 571500"/>
              <a:gd name="connsiteX0" fmla="*/ 0 w 2857500"/>
              <a:gd name="connsiteY0" fmla="*/ 571500 h 571500"/>
              <a:gd name="connsiteX1" fmla="*/ 762000 w 2857500"/>
              <a:gd name="connsiteY1" fmla="*/ 177800 h 571500"/>
              <a:gd name="connsiteX2" fmla="*/ 2019300 w 2857500"/>
              <a:gd name="connsiteY2" fmla="*/ 0 h 571500"/>
              <a:gd name="connsiteX3" fmla="*/ 2857500 w 2857500"/>
              <a:gd name="connsiteY3" fmla="*/ 431800 h 571500"/>
              <a:gd name="connsiteX0" fmla="*/ 0 w 2857500"/>
              <a:gd name="connsiteY0" fmla="*/ 546100 h 546100"/>
              <a:gd name="connsiteX1" fmla="*/ 762000 w 2857500"/>
              <a:gd name="connsiteY1" fmla="*/ 152400 h 546100"/>
              <a:gd name="connsiteX2" fmla="*/ 1549400 w 2857500"/>
              <a:gd name="connsiteY2" fmla="*/ 0 h 546100"/>
              <a:gd name="connsiteX3" fmla="*/ 2857500 w 2857500"/>
              <a:gd name="connsiteY3" fmla="*/ 406400 h 546100"/>
              <a:gd name="connsiteX0" fmla="*/ 0 w 2197100"/>
              <a:gd name="connsiteY0" fmla="*/ 546100 h 546100"/>
              <a:gd name="connsiteX1" fmla="*/ 762000 w 2197100"/>
              <a:gd name="connsiteY1" fmla="*/ 152400 h 546100"/>
              <a:gd name="connsiteX2" fmla="*/ 1549400 w 2197100"/>
              <a:gd name="connsiteY2" fmla="*/ 0 h 546100"/>
              <a:gd name="connsiteX3" fmla="*/ 2197100 w 2197100"/>
              <a:gd name="connsiteY3" fmla="*/ 393700 h 546100"/>
              <a:gd name="connsiteX0" fmla="*/ 0 w 2247900"/>
              <a:gd name="connsiteY0" fmla="*/ 546100 h 546100"/>
              <a:gd name="connsiteX1" fmla="*/ 762000 w 2247900"/>
              <a:gd name="connsiteY1" fmla="*/ 152400 h 546100"/>
              <a:gd name="connsiteX2" fmla="*/ 1549400 w 2247900"/>
              <a:gd name="connsiteY2" fmla="*/ 0 h 546100"/>
              <a:gd name="connsiteX3" fmla="*/ 2247900 w 2247900"/>
              <a:gd name="connsiteY3" fmla="*/ 431800 h 546100"/>
              <a:gd name="connsiteX0" fmla="*/ 0 w 2247900"/>
              <a:gd name="connsiteY0" fmla="*/ 428563 h 428563"/>
              <a:gd name="connsiteX1" fmla="*/ 762000 w 2247900"/>
              <a:gd name="connsiteY1" fmla="*/ 34863 h 428563"/>
              <a:gd name="connsiteX2" fmla="*/ 1384300 w 2247900"/>
              <a:gd name="connsiteY2" fmla="*/ 9463 h 428563"/>
              <a:gd name="connsiteX3" fmla="*/ 2247900 w 2247900"/>
              <a:gd name="connsiteY3" fmla="*/ 314263 h 428563"/>
              <a:gd name="connsiteX0" fmla="*/ 0 w 2209800"/>
              <a:gd name="connsiteY0" fmla="*/ 499505 h 499505"/>
              <a:gd name="connsiteX1" fmla="*/ 762000 w 2209800"/>
              <a:gd name="connsiteY1" fmla="*/ 105805 h 499505"/>
              <a:gd name="connsiteX2" fmla="*/ 1384300 w 2209800"/>
              <a:gd name="connsiteY2" fmla="*/ 80405 h 499505"/>
              <a:gd name="connsiteX3" fmla="*/ 2209800 w 2209800"/>
              <a:gd name="connsiteY3" fmla="*/ 156605 h 499505"/>
              <a:gd name="connsiteX0" fmla="*/ 0 w 2209800"/>
              <a:gd name="connsiteY0" fmla="*/ 428563 h 428563"/>
              <a:gd name="connsiteX1" fmla="*/ 762000 w 2209800"/>
              <a:gd name="connsiteY1" fmla="*/ 34863 h 428563"/>
              <a:gd name="connsiteX2" fmla="*/ 1384300 w 2209800"/>
              <a:gd name="connsiteY2" fmla="*/ 9463 h 428563"/>
              <a:gd name="connsiteX3" fmla="*/ 2209800 w 2209800"/>
              <a:gd name="connsiteY3" fmla="*/ 85663 h 428563"/>
              <a:gd name="connsiteX0" fmla="*/ 0 w 2209800"/>
              <a:gd name="connsiteY0" fmla="*/ 428563 h 428563"/>
              <a:gd name="connsiteX1" fmla="*/ 762000 w 2209800"/>
              <a:gd name="connsiteY1" fmla="*/ 34863 h 428563"/>
              <a:gd name="connsiteX2" fmla="*/ 1384300 w 2209800"/>
              <a:gd name="connsiteY2" fmla="*/ 9463 h 428563"/>
              <a:gd name="connsiteX3" fmla="*/ 2209800 w 2209800"/>
              <a:gd name="connsiteY3" fmla="*/ 85663 h 428563"/>
              <a:gd name="connsiteX0" fmla="*/ 0 w 2209800"/>
              <a:gd name="connsiteY0" fmla="*/ 419100 h 419100"/>
              <a:gd name="connsiteX1" fmla="*/ 685800 w 2209800"/>
              <a:gd name="connsiteY1" fmla="*/ 76200 h 419100"/>
              <a:gd name="connsiteX2" fmla="*/ 1384300 w 2209800"/>
              <a:gd name="connsiteY2" fmla="*/ 0 h 419100"/>
              <a:gd name="connsiteX3" fmla="*/ 2209800 w 2209800"/>
              <a:gd name="connsiteY3" fmla="*/ 76200 h 419100"/>
              <a:gd name="connsiteX0" fmla="*/ 0 w 2209800"/>
              <a:gd name="connsiteY0" fmla="*/ 362058 h 362058"/>
              <a:gd name="connsiteX1" fmla="*/ 685800 w 2209800"/>
              <a:gd name="connsiteY1" fmla="*/ 19158 h 362058"/>
              <a:gd name="connsiteX2" fmla="*/ 1346200 w 2209800"/>
              <a:gd name="connsiteY2" fmla="*/ 31858 h 362058"/>
              <a:gd name="connsiteX3" fmla="*/ 2209800 w 2209800"/>
              <a:gd name="connsiteY3" fmla="*/ 19158 h 362058"/>
              <a:gd name="connsiteX0" fmla="*/ 0 w 2209800"/>
              <a:gd name="connsiteY0" fmla="*/ 362058 h 362058"/>
              <a:gd name="connsiteX1" fmla="*/ 685800 w 2209800"/>
              <a:gd name="connsiteY1" fmla="*/ 19158 h 362058"/>
              <a:gd name="connsiteX2" fmla="*/ 1346200 w 2209800"/>
              <a:gd name="connsiteY2" fmla="*/ 31858 h 362058"/>
              <a:gd name="connsiteX3" fmla="*/ 2209800 w 2209800"/>
              <a:gd name="connsiteY3" fmla="*/ 19158 h 362058"/>
              <a:gd name="connsiteX0" fmla="*/ 0 w 2209800"/>
              <a:gd name="connsiteY0" fmla="*/ 415632 h 415632"/>
              <a:gd name="connsiteX1" fmla="*/ 685800 w 2209800"/>
              <a:gd name="connsiteY1" fmla="*/ 72732 h 415632"/>
              <a:gd name="connsiteX2" fmla="*/ 1346200 w 2209800"/>
              <a:gd name="connsiteY2" fmla="*/ 85432 h 415632"/>
              <a:gd name="connsiteX3" fmla="*/ 2209800 w 2209800"/>
              <a:gd name="connsiteY3" fmla="*/ 72732 h 415632"/>
              <a:gd name="connsiteX0" fmla="*/ 0 w 2209800"/>
              <a:gd name="connsiteY0" fmla="*/ 415632 h 415632"/>
              <a:gd name="connsiteX1" fmla="*/ 685800 w 2209800"/>
              <a:gd name="connsiteY1" fmla="*/ 72732 h 415632"/>
              <a:gd name="connsiteX2" fmla="*/ 1346200 w 2209800"/>
              <a:gd name="connsiteY2" fmla="*/ 85432 h 415632"/>
              <a:gd name="connsiteX3" fmla="*/ 2209800 w 2209800"/>
              <a:gd name="connsiteY3" fmla="*/ 72732 h 415632"/>
              <a:gd name="connsiteX0" fmla="*/ 0 w 2209800"/>
              <a:gd name="connsiteY0" fmla="*/ 368300 h 368300"/>
              <a:gd name="connsiteX1" fmla="*/ 685800 w 2209800"/>
              <a:gd name="connsiteY1" fmla="*/ 25400 h 368300"/>
              <a:gd name="connsiteX2" fmla="*/ 2209800 w 2209800"/>
              <a:gd name="connsiteY2" fmla="*/ 254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0" h="368300">
                <a:moveTo>
                  <a:pt x="0" y="368300"/>
                </a:moveTo>
                <a:cubicBezTo>
                  <a:pt x="244475" y="173566"/>
                  <a:pt x="317500" y="82550"/>
                  <a:pt x="685800" y="25400"/>
                </a:cubicBezTo>
                <a:cubicBezTo>
                  <a:pt x="1054100" y="-31750"/>
                  <a:pt x="1892300" y="25400"/>
                  <a:pt x="2209800" y="25400"/>
                </a:cubicBezTo>
              </a:path>
            </a:pathLst>
          </a:custGeom>
          <a:noFill/>
          <a:ln w="38100">
            <a:solidFill>
              <a:srgbClr val="C91E36"/>
            </a:solidFill>
            <a:prstDash val="lg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4CC1B5-1811-CD42-193C-92BF686F701A}"/>
              </a:ext>
            </a:extLst>
          </p:cNvPr>
          <p:cNvSpPr txBox="1"/>
          <p:nvPr/>
        </p:nvSpPr>
        <p:spPr>
          <a:xfrm>
            <a:off x="-18575" y="650804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64438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F915FF42-9807-A947-0343-8FAAB61ACEDA}"/>
              </a:ext>
            </a:extLst>
          </p:cNvPr>
          <p:cNvSpPr/>
          <p:nvPr/>
        </p:nvSpPr>
        <p:spPr>
          <a:xfrm rot="10800000" flipH="1">
            <a:off x="0" y="0"/>
            <a:ext cx="992459" cy="6858000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60618D0C-C58E-013D-5CC8-817E2A92B58F}"/>
              </a:ext>
            </a:extLst>
          </p:cNvPr>
          <p:cNvSpPr/>
          <p:nvPr/>
        </p:nvSpPr>
        <p:spPr>
          <a:xfrm flipH="1">
            <a:off x="11199541" y="0"/>
            <a:ext cx="992459" cy="6858000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6952FC-F9EA-8B6C-AD58-652EEB3D1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5578" r="60119" b="49148"/>
          <a:stretch/>
        </p:blipFill>
        <p:spPr>
          <a:xfrm>
            <a:off x="4840097" y="3956760"/>
            <a:ext cx="2416097" cy="2256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728796-9746-2C93-13DC-649E2F8D435F}"/>
              </a:ext>
            </a:extLst>
          </p:cNvPr>
          <p:cNvSpPr txBox="1"/>
          <p:nvPr/>
        </p:nvSpPr>
        <p:spPr>
          <a:xfrm>
            <a:off x="2363080" y="2407454"/>
            <a:ext cx="7370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atin typeface="Fira Sans Medium" panose="020B0603050000020004" pitchFamily="34" charset="0"/>
              </a:rPr>
              <a:t>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1042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786148E-4FA6-C354-C9CA-63E81DEB0A47}"/>
              </a:ext>
            </a:extLst>
          </p:cNvPr>
          <p:cNvSpPr/>
          <p:nvPr/>
        </p:nvSpPr>
        <p:spPr>
          <a:xfrm>
            <a:off x="-266700" y="1440181"/>
            <a:ext cx="13284200" cy="1968782"/>
          </a:xfrm>
          <a:prstGeom prst="rect">
            <a:avLst/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6A51AC-9F97-5301-F21B-714D1D414E74}"/>
              </a:ext>
            </a:extLst>
          </p:cNvPr>
          <p:cNvSpPr txBox="1"/>
          <p:nvPr/>
        </p:nvSpPr>
        <p:spPr>
          <a:xfrm>
            <a:off x="1153145" y="1520932"/>
            <a:ext cx="323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Fira Sans Medium" panose="020B0603050000020004" pitchFamily="34" charset="0"/>
              </a:rPr>
              <a:t>Совет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2D8B9-7690-67FC-E979-59AB85A1E77B}"/>
              </a:ext>
            </a:extLst>
          </p:cNvPr>
          <p:cNvSpPr txBox="1"/>
          <p:nvPr/>
        </p:nvSpPr>
        <p:spPr>
          <a:xfrm>
            <a:off x="7416266" y="1520931"/>
            <a:ext cx="323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Fira Sans Medium" panose="020B0603050000020004" pitchFamily="34" charset="0"/>
              </a:rPr>
              <a:t>Дирекция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54BE0-8B20-0EA2-69EE-1CD5B0BC2A55}"/>
              </a:ext>
            </a:extLst>
          </p:cNvPr>
          <p:cNvSpPr txBox="1"/>
          <p:nvPr/>
        </p:nvSpPr>
        <p:spPr>
          <a:xfrm>
            <a:off x="7347640" y="3624418"/>
            <a:ext cx="40775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Fira Sans Medium" panose="020B0603050000020004" pitchFamily="34" charset="0"/>
              </a:rPr>
              <a:t>Татьяна Воротникова</a:t>
            </a:r>
          </a:p>
          <a:p>
            <a:r>
              <a:rPr lang="ru-RU" sz="2800" dirty="0">
                <a:latin typeface="Fira Sans Medium" panose="020B0603050000020004" pitchFamily="34" charset="0"/>
              </a:rPr>
              <a:t>Ольга </a:t>
            </a:r>
            <a:r>
              <a:rPr lang="ru-RU" sz="2800" dirty="0" err="1">
                <a:latin typeface="Fira Sans Medium" panose="020B0603050000020004" pitchFamily="34" charset="0"/>
              </a:rPr>
              <a:t>Клачкова</a:t>
            </a:r>
            <a:endParaRPr lang="ru-RU" sz="2800" dirty="0">
              <a:latin typeface="Fira Sans Medium" panose="020B0603050000020004" pitchFamily="34" charset="0"/>
            </a:endParaRPr>
          </a:p>
          <a:p>
            <a:r>
              <a:rPr lang="ru-RU" sz="2800" dirty="0">
                <a:latin typeface="Fira Sans Medium" panose="020B0603050000020004" pitchFamily="34" charset="0"/>
              </a:rPr>
              <a:t>Ярослав </a:t>
            </a:r>
            <a:r>
              <a:rPr lang="ru-RU" sz="2800" dirty="0" err="1">
                <a:latin typeface="Fira Sans Medium" panose="020B0603050000020004" pitchFamily="34" charset="0"/>
              </a:rPr>
              <a:t>Лепетиков</a:t>
            </a:r>
            <a:endParaRPr lang="ru-RU" sz="2800" dirty="0">
              <a:latin typeface="Fira Sans Medium" panose="020B0603050000020004" pitchFamily="34" charset="0"/>
            </a:endParaRPr>
          </a:p>
          <a:p>
            <a:r>
              <a:rPr lang="ru-RU" sz="2800" dirty="0">
                <a:latin typeface="Fira Sans Medium" panose="020B0603050000020004" pitchFamily="34" charset="0"/>
              </a:rPr>
              <a:t>Андрей </a:t>
            </a:r>
            <a:r>
              <a:rPr lang="ru-RU" sz="2800" dirty="0" err="1">
                <a:latin typeface="Fira Sans Medium" panose="020B0603050000020004" pitchFamily="34" charset="0"/>
              </a:rPr>
              <a:t>Петрин</a:t>
            </a:r>
            <a:endParaRPr lang="ru-RU" sz="2800" dirty="0">
              <a:latin typeface="Fira Sans Medium" panose="020B060305000002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F7983-D99A-15A5-F1A5-E2F12C763D8E}"/>
              </a:ext>
            </a:extLst>
          </p:cNvPr>
          <p:cNvSpPr txBox="1"/>
          <p:nvPr/>
        </p:nvSpPr>
        <p:spPr>
          <a:xfrm>
            <a:off x="657099" y="3624418"/>
            <a:ext cx="42248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latin typeface="Fira Sans Medium" panose="020B0603050000020004" pitchFamily="34" charset="0"/>
              </a:rPr>
              <a:t>Владислав Вертоградов</a:t>
            </a:r>
          </a:p>
          <a:p>
            <a:r>
              <a:rPr lang="ru-RU" sz="2800" dirty="0">
                <a:latin typeface="Fira Sans Medium" panose="020B0603050000020004" pitchFamily="34" charset="0"/>
              </a:rPr>
              <a:t>Али-Фарин </a:t>
            </a:r>
            <a:r>
              <a:rPr lang="ru-RU" sz="2800" dirty="0" err="1">
                <a:latin typeface="Fira Sans Medium" panose="020B0603050000020004" pitchFamily="34" charset="0"/>
              </a:rPr>
              <a:t>Афшар</a:t>
            </a:r>
            <a:endParaRPr lang="ru-RU" sz="2800" dirty="0">
              <a:latin typeface="Fira Sans Medium" panose="020B0603050000020004" pitchFamily="34" charset="0"/>
            </a:endParaRPr>
          </a:p>
          <a:p>
            <a:r>
              <a:rPr lang="ru-RU" sz="2800" dirty="0">
                <a:latin typeface="Fira Sans Medium" panose="020B0603050000020004" pitchFamily="34" charset="0"/>
              </a:rPr>
              <a:t>Екатерина Барак</a:t>
            </a:r>
          </a:p>
          <a:p>
            <a:r>
              <a:rPr lang="ru-RU" sz="2800" dirty="0" err="1">
                <a:latin typeface="Fira Sans Medium" panose="020B0603050000020004" pitchFamily="34" charset="0"/>
              </a:rPr>
              <a:t>Серажутдин</a:t>
            </a:r>
            <a:r>
              <a:rPr lang="ru-RU" sz="2800" dirty="0">
                <a:latin typeface="Fira Sans Medium" panose="020B0603050000020004" pitchFamily="34" charset="0"/>
              </a:rPr>
              <a:t> Магомедов</a:t>
            </a:r>
          </a:p>
          <a:p>
            <a:r>
              <a:rPr lang="ru-RU" sz="2800" dirty="0">
                <a:latin typeface="Fira Sans Medium" panose="020B0603050000020004" pitchFamily="34" charset="0"/>
              </a:rPr>
              <a:t>Александра </a:t>
            </a:r>
            <a:r>
              <a:rPr lang="ru-RU" sz="2800" dirty="0" err="1">
                <a:latin typeface="Fira Sans Medium" panose="020B0603050000020004" pitchFamily="34" charset="0"/>
              </a:rPr>
              <a:t>Мелкова</a:t>
            </a:r>
            <a:endParaRPr lang="ru-RU" sz="2800" dirty="0">
              <a:latin typeface="Fira Sans Medium" panose="020B0603050000020004" pitchFamily="34" charset="0"/>
            </a:endParaRPr>
          </a:p>
          <a:p>
            <a:r>
              <a:rPr lang="ru-RU" sz="2800" dirty="0">
                <a:latin typeface="Fira Sans Medium" panose="020B0603050000020004" pitchFamily="34" charset="0"/>
              </a:rPr>
              <a:t>Елизавета Минаева</a:t>
            </a:r>
            <a:endParaRPr lang="ru-RU" sz="2000" dirty="0">
              <a:latin typeface="Fira Sans Medium" panose="020B060305000002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86932-9D46-94A3-F196-48BF2A43954E}"/>
              </a:ext>
            </a:extLst>
          </p:cNvPr>
          <p:cNvSpPr txBox="1"/>
          <p:nvPr/>
        </p:nvSpPr>
        <p:spPr>
          <a:xfrm>
            <a:off x="1642425" y="222786"/>
            <a:ext cx="8907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400" dirty="0">
                <a:latin typeface="Fira Sans Medium" panose="020B0603050000020004" pitchFamily="34" charset="0"/>
              </a:rPr>
              <a:t>Управление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1D2AD66-F0F4-128C-2F3B-4B74D3C57726}"/>
              </a:ext>
            </a:extLst>
          </p:cNvPr>
          <p:cNvGrpSpPr/>
          <p:nvPr/>
        </p:nvGrpSpPr>
        <p:grpSpPr>
          <a:xfrm>
            <a:off x="9650254" y="6021388"/>
            <a:ext cx="2339273" cy="661608"/>
            <a:chOff x="7536565" y="800100"/>
            <a:chExt cx="2339273" cy="66160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96BEEA7-6F23-C81D-2415-54F241631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44B89A42-C956-B5C2-EF07-D43E109B8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3D21C1E-EB36-BEC1-937C-7762267D3902}"/>
              </a:ext>
            </a:extLst>
          </p:cNvPr>
          <p:cNvSpPr txBox="1"/>
          <p:nvPr/>
        </p:nvSpPr>
        <p:spPr>
          <a:xfrm>
            <a:off x="726396" y="2363511"/>
            <a:ext cx="40862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Fira Sans Medium" panose="020B0603050000020004" pitchFamily="34" charset="0"/>
              </a:rPr>
              <a:t>принимает и реализует решения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5C438-5420-BF60-5F89-749694FB71D2}"/>
              </a:ext>
            </a:extLst>
          </p:cNvPr>
          <p:cNvSpPr txBox="1"/>
          <p:nvPr/>
        </p:nvSpPr>
        <p:spPr>
          <a:xfrm>
            <a:off x="6048923" y="2320406"/>
            <a:ext cx="59674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Fira Sans Medium" panose="020B0603050000020004" pitchFamily="34" charset="0"/>
              </a:rPr>
              <a:t>не принимает решений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Fira Sans Medium" panose="020B0603050000020004" pitchFamily="34" charset="0"/>
              </a:rPr>
              <a:t>представительские функции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70A42C-DB9F-7E48-76F6-DE25A8C60819}"/>
              </a:ext>
            </a:extLst>
          </p:cNvPr>
          <p:cNvSpPr txBox="1"/>
          <p:nvPr/>
        </p:nvSpPr>
        <p:spPr>
          <a:xfrm>
            <a:off x="-18575" y="65080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40099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6DE58B-FEEE-25BA-1068-C5018E2E1129}"/>
              </a:ext>
            </a:extLst>
          </p:cNvPr>
          <p:cNvSpPr txBox="1"/>
          <p:nvPr/>
        </p:nvSpPr>
        <p:spPr>
          <a:xfrm>
            <a:off x="821478" y="0"/>
            <a:ext cx="5098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dirty="0">
                <a:latin typeface="Fira Sans Medium" panose="020B0603050000020004" pitchFamily="34" charset="0"/>
              </a:rPr>
              <a:t>Контакты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13118-357B-F8DE-116C-77DF9C59E765}"/>
              </a:ext>
            </a:extLst>
          </p:cNvPr>
          <p:cNvSpPr txBox="1"/>
          <p:nvPr/>
        </p:nvSpPr>
        <p:spPr>
          <a:xfrm>
            <a:off x="1824357" y="1259599"/>
            <a:ext cx="954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Сайт: </a:t>
            </a:r>
            <a:r>
              <a:rPr lang="en-US" sz="3200" u="sng" dirty="0">
                <a:latin typeface="Fira Sans Medium" panose="020B0603050000020004" pitchFamily="34" charset="0"/>
              </a:rPr>
              <a:t>www.emsch.ru</a:t>
            </a:r>
            <a:endParaRPr lang="ru-RU" sz="3200" u="sng" dirty="0">
              <a:latin typeface="Fira Sans Medium" panose="020B06030500000200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5FF36-985F-A325-2F12-94A4AC9F1FBC}"/>
              </a:ext>
            </a:extLst>
          </p:cNvPr>
          <p:cNvSpPr txBox="1"/>
          <p:nvPr/>
        </p:nvSpPr>
        <p:spPr>
          <a:xfrm>
            <a:off x="1824357" y="2262187"/>
            <a:ext cx="11676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Группа ВК: </a:t>
            </a:r>
            <a:r>
              <a:rPr lang="en-US" sz="3200" u="sng" dirty="0">
                <a:latin typeface="Fira Sans Medium" panose="020B0603050000020004" pitchFamily="34" charset="0"/>
              </a:rPr>
              <a:t>https://vk.com/emsch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C6D1C-423C-9B26-91A5-1F5D8530D247}"/>
              </a:ext>
            </a:extLst>
          </p:cNvPr>
          <p:cNvSpPr txBox="1"/>
          <p:nvPr/>
        </p:nvSpPr>
        <p:spPr>
          <a:xfrm>
            <a:off x="1824355" y="4345838"/>
            <a:ext cx="954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Ответственный за базу: </a:t>
            </a:r>
            <a:r>
              <a:rPr lang="en-US" sz="3200" u="sng" dirty="0">
                <a:latin typeface="Fira Sans Medium" panose="020B0603050000020004" pitchFamily="34" charset="0"/>
              </a:rPr>
              <a:t>study@emsch.ru</a:t>
            </a:r>
            <a:r>
              <a:rPr lang="ru-RU" sz="3200" u="sng" dirty="0">
                <a:latin typeface="Fira Sans Medium" panose="020B0603050000020004" pitchFamily="34" charset="0"/>
              </a:rPr>
              <a:t>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8127835-79C3-DB5F-B709-804FBE6FB1EC}"/>
              </a:ext>
            </a:extLst>
          </p:cNvPr>
          <p:cNvGrpSpPr/>
          <p:nvPr/>
        </p:nvGrpSpPr>
        <p:grpSpPr>
          <a:xfrm>
            <a:off x="9650254" y="6021388"/>
            <a:ext cx="2339273" cy="661608"/>
            <a:chOff x="7536565" y="800100"/>
            <a:chExt cx="2339273" cy="661608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F06ECC-E16C-94D4-5756-9791CF398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2600233-CD50-E2FD-14BC-A4E61DF32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F9B4B9-CCD1-196E-593C-04BB3F6BBFE2}"/>
              </a:ext>
            </a:extLst>
          </p:cNvPr>
          <p:cNvSpPr txBox="1"/>
          <p:nvPr/>
        </p:nvSpPr>
        <p:spPr>
          <a:xfrm>
            <a:off x="1824355" y="3313970"/>
            <a:ext cx="954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Совет ЭМШ: </a:t>
            </a:r>
            <a:r>
              <a:rPr lang="ru-RU" sz="3200" u="sng" dirty="0">
                <a:latin typeface="Fira Sans Medium" panose="020B0603050000020004" pitchFamily="34" charset="0"/>
              </a:rPr>
              <a:t>sovet@emsch.ru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59C7AE-6686-F3C5-CE21-92896B89E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8" y="1227624"/>
            <a:ext cx="598067" cy="5980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488F02-61CF-57D9-432D-B11FBCFF8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8" y="2276069"/>
            <a:ext cx="598067" cy="5980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03DF11-AE02-B259-F66F-97853F0F2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6" y="4372958"/>
            <a:ext cx="598067" cy="5980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3F6F8AC-C2D4-0CAF-0384-0E32713B8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6" y="3324514"/>
            <a:ext cx="598067" cy="598067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8004B025-C7B4-C226-A626-CE7CF2E6BA8A}"/>
              </a:ext>
            </a:extLst>
          </p:cNvPr>
          <p:cNvSpPr/>
          <p:nvPr/>
        </p:nvSpPr>
        <p:spPr>
          <a:xfrm rot="10800000">
            <a:off x="4548188" y="-166212"/>
            <a:ext cx="8026400" cy="4575175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0FB025D-141F-A616-CCCF-FAE6DEEE482D}"/>
              </a:ext>
            </a:extLst>
          </p:cNvPr>
          <p:cNvCxnSpPr/>
          <p:nvPr/>
        </p:nvCxnSpPr>
        <p:spPr>
          <a:xfrm>
            <a:off x="4953000" y="-419100"/>
            <a:ext cx="8051800" cy="443230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DC95C04-99F7-DD9C-33F2-16801E79C401}"/>
              </a:ext>
            </a:extLst>
          </p:cNvPr>
          <p:cNvSpPr txBox="1"/>
          <p:nvPr/>
        </p:nvSpPr>
        <p:spPr>
          <a:xfrm>
            <a:off x="0" y="64983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14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76EF7C-6732-E0C0-FD25-7EDF5DF50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6" y="5423321"/>
            <a:ext cx="598067" cy="598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5EB452-5959-1650-E418-C594C4D43629}"/>
              </a:ext>
            </a:extLst>
          </p:cNvPr>
          <p:cNvSpPr txBox="1"/>
          <p:nvPr/>
        </p:nvSpPr>
        <p:spPr>
          <a:xfrm>
            <a:off x="1824355" y="5348364"/>
            <a:ext cx="872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По вопросам пропусков: </a:t>
            </a:r>
            <a:r>
              <a:rPr lang="en-US" sz="3200" u="sng" dirty="0">
                <a:latin typeface="Fira Sans Medium" panose="020B0603050000020004" pitchFamily="34" charset="0"/>
              </a:rPr>
              <a:t>propusk@emsch.ru</a:t>
            </a:r>
            <a:endParaRPr lang="ru-RU" sz="3200" u="sng" dirty="0">
              <a:latin typeface="Fira Sans Medium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4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960" y="764529"/>
            <a:ext cx="9897772" cy="90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6400" dirty="0">
                <a:latin typeface="Fira Sans Medium" panose="020B0603050000020004" pitchFamily="34" charset="0"/>
              </a:rPr>
              <a:t>Конкурс научных работ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3A5BE1-E0C2-E436-043F-9FBE1A1F4EDF}"/>
              </a:ext>
            </a:extLst>
          </p:cNvPr>
          <p:cNvGrpSpPr/>
          <p:nvPr/>
        </p:nvGrpSpPr>
        <p:grpSpPr>
          <a:xfrm>
            <a:off x="9650254" y="6021388"/>
            <a:ext cx="2339273" cy="661608"/>
            <a:chOff x="7536565" y="800100"/>
            <a:chExt cx="2339273" cy="66160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C0ECB69-6974-47C2-D3CD-D91A081B6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5BC02C6-AC9F-C46C-551E-E66890B85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E726244-7805-5342-ABC0-D0ECF2710C0F}"/>
              </a:ext>
            </a:extLst>
          </p:cNvPr>
          <p:cNvGrpSpPr/>
          <p:nvPr/>
        </p:nvGrpSpPr>
        <p:grpSpPr>
          <a:xfrm>
            <a:off x="803275" y="3592160"/>
            <a:ext cx="7164353" cy="612135"/>
            <a:chOff x="803275" y="3283977"/>
            <a:chExt cx="7164353" cy="612135"/>
          </a:xfrm>
        </p:grpSpPr>
        <p:sp>
          <p:nvSpPr>
            <p:cNvPr id="4" name="TextBox 3"/>
            <p:cNvSpPr txBox="1"/>
            <p:nvPr/>
          </p:nvSpPr>
          <p:spPr>
            <a:xfrm>
              <a:off x="1768495" y="3283977"/>
              <a:ext cx="61991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latin typeface="Fira Sans Medium" panose="020B0603050000020004" pitchFamily="34" charset="0"/>
                </a:rPr>
                <a:t>лекции и МК от организаторов</a:t>
              </a: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F9DFA5A-70D6-0BE2-988A-AE6F012AD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275" y="3298045"/>
              <a:ext cx="598067" cy="598067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F76415E-DBD7-B6F2-D9C0-0D41D28F94D5}"/>
              </a:ext>
            </a:extLst>
          </p:cNvPr>
          <p:cNvGrpSpPr/>
          <p:nvPr/>
        </p:nvGrpSpPr>
        <p:grpSpPr>
          <a:xfrm>
            <a:off x="803275" y="4780305"/>
            <a:ext cx="9072563" cy="1077218"/>
            <a:chOff x="803275" y="4063169"/>
            <a:chExt cx="9072563" cy="10772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70D64E-2F60-BCA4-FB62-0F5A73FAB970}"/>
                </a:ext>
              </a:extLst>
            </p:cNvPr>
            <p:cNvSpPr txBox="1"/>
            <p:nvPr/>
          </p:nvSpPr>
          <p:spPr>
            <a:xfrm>
              <a:off x="1768495" y="4063169"/>
              <a:ext cx="81073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latin typeface="Fira Sans Medium" panose="020B0603050000020004" pitchFamily="34" charset="0"/>
                </a:rPr>
                <a:t>главный приз – шанс поехать на Выездную школу ЭМШ!</a:t>
              </a: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EC79D50-DE7B-8D61-8A5C-88557B68C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275" y="4302744"/>
              <a:ext cx="598067" cy="598067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52DBF68-C1F9-F253-7FAE-0A1CF0B1A823}"/>
              </a:ext>
            </a:extLst>
          </p:cNvPr>
          <p:cNvGrpSpPr/>
          <p:nvPr/>
        </p:nvGrpSpPr>
        <p:grpSpPr>
          <a:xfrm>
            <a:off x="803275" y="2369818"/>
            <a:ext cx="8990174" cy="646331"/>
            <a:chOff x="803275" y="2354712"/>
            <a:chExt cx="8990174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1768495" y="2354712"/>
              <a:ext cx="80249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>
                  <a:latin typeface="Fira Sans Medium" panose="020B0603050000020004" pitchFamily="34" charset="0"/>
                </a:rPr>
                <a:t>реферат или исследовательская работа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19A9C16-4B6B-56C4-A5D3-451B7D715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275" y="2402976"/>
              <a:ext cx="598067" cy="598067"/>
            </a:xfrm>
            <a:prstGeom prst="rect">
              <a:avLst/>
            </a:prstGeom>
          </p:spPr>
        </p:pic>
      </p:grp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51392061-4F6C-AC8A-17AF-EB31178D3A20}"/>
              </a:ext>
            </a:extLst>
          </p:cNvPr>
          <p:cNvSpPr/>
          <p:nvPr/>
        </p:nvSpPr>
        <p:spPr>
          <a:xfrm rot="10800000">
            <a:off x="11201400" y="0"/>
            <a:ext cx="992459" cy="6858000"/>
          </a:xfrm>
          <a:prstGeom prst="triangle">
            <a:avLst>
              <a:gd name="adj" fmla="val 0"/>
            </a:avLst>
          </a:prstGeom>
          <a:solidFill>
            <a:srgbClr val="2E7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BF95D6-A338-F221-D1E5-1B37FC2952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t="10656" r="10668" b="11255"/>
          <a:stretch/>
        </p:blipFill>
        <p:spPr>
          <a:xfrm>
            <a:off x="8580709" y="3118880"/>
            <a:ext cx="2739012" cy="27386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5D6DF04-AA1E-6222-1FD9-F3DD53242F51}"/>
              </a:ext>
            </a:extLst>
          </p:cNvPr>
          <p:cNvSpPr txBox="1"/>
          <p:nvPr/>
        </p:nvSpPr>
        <p:spPr>
          <a:xfrm>
            <a:off x="-18575" y="650804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347447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2E158A-DECE-42DC-CFFC-9EBC0618CFDA}"/>
              </a:ext>
            </a:extLst>
          </p:cNvPr>
          <p:cNvSpPr txBox="1"/>
          <p:nvPr/>
        </p:nvSpPr>
        <p:spPr>
          <a:xfrm>
            <a:off x="644242" y="453627"/>
            <a:ext cx="8139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dirty="0">
                <a:latin typeface="Fira Sans Medium" panose="020B0603050000020004" pitchFamily="34" charset="0"/>
              </a:rPr>
              <a:t>Выездная школа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F92403-ED2C-8FE8-3BD9-1325985249A4}"/>
              </a:ext>
            </a:extLst>
          </p:cNvPr>
          <p:cNvSpPr txBox="1"/>
          <p:nvPr/>
        </p:nvSpPr>
        <p:spPr>
          <a:xfrm>
            <a:off x="1740989" y="2001251"/>
            <a:ext cx="1408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Fira Sans Medium" panose="020B0603050000020004" pitchFamily="34" charset="0"/>
              </a:rPr>
              <a:t>Кто?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EA13C-386D-CC99-B1BD-FA900482233A}"/>
              </a:ext>
            </a:extLst>
          </p:cNvPr>
          <p:cNvSpPr txBox="1"/>
          <p:nvPr/>
        </p:nvSpPr>
        <p:spPr>
          <a:xfrm>
            <a:off x="1740989" y="3387696"/>
            <a:ext cx="1980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Fira Sans Medium" panose="020B0603050000020004" pitchFamily="34" charset="0"/>
              </a:rPr>
              <a:t>Когда?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6C9F4-2FB6-309B-63DB-604EC8A632BF}"/>
              </a:ext>
            </a:extLst>
          </p:cNvPr>
          <p:cNvSpPr txBox="1"/>
          <p:nvPr/>
        </p:nvSpPr>
        <p:spPr>
          <a:xfrm>
            <a:off x="1740989" y="4774141"/>
            <a:ext cx="26808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Fira Sans Medium" panose="020B0603050000020004" pitchFamily="34" charset="0"/>
              </a:rPr>
              <a:t>Зачем?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3E4DB-A04B-8D72-A20B-1E4E1AD7F977}"/>
              </a:ext>
            </a:extLst>
          </p:cNvPr>
          <p:cNvSpPr txBox="1"/>
          <p:nvPr/>
        </p:nvSpPr>
        <p:spPr>
          <a:xfrm>
            <a:off x="3865990" y="1878140"/>
            <a:ext cx="74370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лучшие учащиеся ЭМШ – победители КНР, студенты, старики ЭМШ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CB829-0C44-1724-4BD1-FC8C0946C0CC}"/>
              </a:ext>
            </a:extLst>
          </p:cNvPr>
          <p:cNvSpPr txBox="1"/>
          <p:nvPr/>
        </p:nvSpPr>
        <p:spPr>
          <a:xfrm>
            <a:off x="3865990" y="3572362"/>
            <a:ext cx="61791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22-27 февраля 2023 года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BD260-9317-2751-B000-0AAA04CDA6A7}"/>
              </a:ext>
            </a:extLst>
          </p:cNvPr>
          <p:cNvSpPr txBox="1"/>
          <p:nvPr/>
        </p:nvSpPr>
        <p:spPr>
          <a:xfrm>
            <a:off x="3865991" y="4466516"/>
            <a:ext cx="49176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учиться, общаться</a:t>
            </a:r>
            <a:r>
              <a:rPr lang="en-US" sz="3200" dirty="0">
                <a:latin typeface="Fira Sans Medium" panose="020B0603050000020004" pitchFamily="34" charset="0"/>
              </a:rPr>
              <a:t> </a:t>
            </a:r>
            <a:r>
              <a:rPr lang="ru-RU" sz="3200" dirty="0">
                <a:latin typeface="Fira Sans Medium" panose="020B0603050000020004" pitchFamily="34" charset="0"/>
              </a:rPr>
              <a:t>и </a:t>
            </a:r>
            <a:br>
              <a:rPr lang="ru-RU" sz="3200" dirty="0">
                <a:latin typeface="Fira Sans Medium" panose="020B0603050000020004" pitchFamily="34" charset="0"/>
              </a:rPr>
            </a:br>
            <a:r>
              <a:rPr lang="ru-RU" sz="3200" dirty="0">
                <a:latin typeface="Fira Sans Medium" panose="020B0603050000020004" pitchFamily="34" charset="0"/>
              </a:rPr>
              <a:t>развлекаться 30 лекций за 5 дней, ЧГК, КВН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D397F42-EB13-E9FE-380E-DC26C1C23443}"/>
              </a:ext>
            </a:extLst>
          </p:cNvPr>
          <p:cNvGrpSpPr/>
          <p:nvPr/>
        </p:nvGrpSpPr>
        <p:grpSpPr>
          <a:xfrm>
            <a:off x="9650254" y="6021388"/>
            <a:ext cx="2339273" cy="661608"/>
            <a:chOff x="7536565" y="800100"/>
            <a:chExt cx="2339273" cy="66160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826B387-24B9-F4B5-2D40-6C8003912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7125A7A-19E7-DE4E-3629-A9EEC1BBC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0AAE64-8A59-7E4D-A748-A4BAAE550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5" y="3433671"/>
            <a:ext cx="598067" cy="5980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584F76-2F96-C980-4C78-0DBB07134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4805984"/>
            <a:ext cx="598067" cy="5980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3C1B0C-BE46-A8A7-95EA-8E3A725C6F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2061359"/>
            <a:ext cx="598067" cy="598067"/>
          </a:xfrm>
          <a:prstGeom prst="rect">
            <a:avLst/>
          </a:prstGeom>
        </p:spPr>
      </p:pic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FD339F78-62BC-1CCB-3ADD-21EE6F162CDA}"/>
              </a:ext>
            </a:extLst>
          </p:cNvPr>
          <p:cNvSpPr/>
          <p:nvPr/>
        </p:nvSpPr>
        <p:spPr>
          <a:xfrm>
            <a:off x="7723384" y="-122237"/>
            <a:ext cx="5397500" cy="5207000"/>
          </a:xfrm>
          <a:custGeom>
            <a:avLst/>
            <a:gdLst>
              <a:gd name="connsiteX0" fmla="*/ 0 w 5397500"/>
              <a:gd name="connsiteY0" fmla="*/ 0 h 5207000"/>
              <a:gd name="connsiteX1" fmla="*/ 1536700 w 5397500"/>
              <a:gd name="connsiteY1" fmla="*/ 990600 h 5207000"/>
              <a:gd name="connsiteX2" fmla="*/ 3898900 w 5397500"/>
              <a:gd name="connsiteY2" fmla="*/ 1587500 h 5207000"/>
              <a:gd name="connsiteX3" fmla="*/ 5397500 w 5397500"/>
              <a:gd name="connsiteY3" fmla="*/ 5207000 h 520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7500" h="5207000">
                <a:moveTo>
                  <a:pt x="0" y="0"/>
                </a:moveTo>
                <a:cubicBezTo>
                  <a:pt x="443441" y="363008"/>
                  <a:pt x="886883" y="726017"/>
                  <a:pt x="1536700" y="990600"/>
                </a:cubicBezTo>
                <a:cubicBezTo>
                  <a:pt x="2186517" y="1255183"/>
                  <a:pt x="3255433" y="884767"/>
                  <a:pt x="3898900" y="1587500"/>
                </a:cubicBezTo>
                <a:cubicBezTo>
                  <a:pt x="4542367" y="2290233"/>
                  <a:pt x="4969933" y="3748616"/>
                  <a:pt x="5397500" y="5207000"/>
                </a:cubicBezTo>
              </a:path>
            </a:pathLst>
          </a:custGeom>
          <a:noFill/>
          <a:ln w="57150">
            <a:solidFill>
              <a:srgbClr val="558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AC65B0F-ECBC-9179-A607-EEF800D26C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6" t="11667" r="10810" b="11983"/>
          <a:stretch/>
        </p:blipFill>
        <p:spPr>
          <a:xfrm>
            <a:off x="8978013" y="3214874"/>
            <a:ext cx="2828569" cy="27572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288ED4-FDC1-3136-BB84-D522AFE301DD}"/>
              </a:ext>
            </a:extLst>
          </p:cNvPr>
          <p:cNvSpPr txBox="1"/>
          <p:nvPr/>
        </p:nvSpPr>
        <p:spPr>
          <a:xfrm>
            <a:off x="-18575" y="650804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243306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228" y="369483"/>
            <a:ext cx="9897772" cy="168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6400" dirty="0">
                <a:latin typeface="Fira Sans Medium" panose="020B0603050000020004" pitchFamily="34" charset="0"/>
              </a:rPr>
              <a:t>Открытый чемпионат школ по экономике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8495" y="2348669"/>
            <a:ext cx="6535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традиционно проходит в апреле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8495" y="3205919"/>
            <a:ext cx="5625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интересные кейсы и задачи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3A5BE1-E0C2-E436-043F-9FBE1A1F4EDF}"/>
              </a:ext>
            </a:extLst>
          </p:cNvPr>
          <p:cNvGrpSpPr/>
          <p:nvPr/>
        </p:nvGrpSpPr>
        <p:grpSpPr>
          <a:xfrm>
            <a:off x="9650254" y="6021388"/>
            <a:ext cx="2339273" cy="661608"/>
            <a:chOff x="7536565" y="800100"/>
            <a:chExt cx="2339273" cy="66160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C0ECB69-6974-47C2-D3CD-D91A081B6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5BC02C6-AC9F-C46C-551E-E66890B85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A70D64E-2F60-BCA4-FB62-0F5A73FAB970}"/>
              </a:ext>
            </a:extLst>
          </p:cNvPr>
          <p:cNvSpPr txBox="1"/>
          <p:nvPr/>
        </p:nvSpPr>
        <p:spPr>
          <a:xfrm>
            <a:off x="1768495" y="4063169"/>
            <a:ext cx="7244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индивидуальный и командный туры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ED82D-223A-48E3-09F2-BA677EC88539}"/>
              </a:ext>
            </a:extLst>
          </p:cNvPr>
          <p:cNvSpPr txBox="1"/>
          <p:nvPr/>
        </p:nvSpPr>
        <p:spPr>
          <a:xfrm>
            <a:off x="1768495" y="4920419"/>
            <a:ext cx="292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крутые призы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FC15B6-FDE5-E79C-CB05-EC2AE6670151}"/>
              </a:ext>
            </a:extLst>
          </p:cNvPr>
          <p:cNvSpPr txBox="1"/>
          <p:nvPr/>
        </p:nvSpPr>
        <p:spPr>
          <a:xfrm>
            <a:off x="1768495" y="5777669"/>
            <a:ext cx="6960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поступление в ЭМШ без экзаменов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9DFA5A-70D6-0BE2-988A-AE6F012AD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3236231"/>
            <a:ext cx="598067" cy="5980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C79D50-DE7B-8D61-8A5C-88557B68C5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4075529"/>
            <a:ext cx="598067" cy="5980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9A9C16-4B6B-56C4-A5D3-451B7D7150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2396933"/>
            <a:ext cx="598067" cy="5980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1B758E-7740-9DFA-5A08-FCA8F260F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4914827"/>
            <a:ext cx="598067" cy="5980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1B878B-D3A6-164B-8E02-2D9030EEC0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5754125"/>
            <a:ext cx="598067" cy="598067"/>
          </a:xfrm>
          <a:prstGeom prst="rect">
            <a:avLst/>
          </a:prstGeom>
        </p:spPr>
      </p:pic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51392061-4F6C-AC8A-17AF-EB31178D3A20}"/>
              </a:ext>
            </a:extLst>
          </p:cNvPr>
          <p:cNvSpPr/>
          <p:nvPr/>
        </p:nvSpPr>
        <p:spPr>
          <a:xfrm rot="10800000">
            <a:off x="11201400" y="0"/>
            <a:ext cx="992459" cy="6858000"/>
          </a:xfrm>
          <a:prstGeom prst="triangle">
            <a:avLst>
              <a:gd name="adj" fmla="val 0"/>
            </a:avLst>
          </a:prstGeom>
          <a:solidFill>
            <a:srgbClr val="2E7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D21EFC-62D9-F7D4-FA3C-6E16B204E7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11667" r="11606" b="10708"/>
          <a:stretch/>
        </p:blipFill>
        <p:spPr>
          <a:xfrm>
            <a:off x="8665073" y="1409772"/>
            <a:ext cx="2421530" cy="23809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CB9222-B672-C1C6-3A30-50490C65BD0A}"/>
              </a:ext>
            </a:extLst>
          </p:cNvPr>
          <p:cNvSpPr txBox="1"/>
          <p:nvPr/>
        </p:nvSpPr>
        <p:spPr>
          <a:xfrm>
            <a:off x="-18575" y="650804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1741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830" y="282680"/>
            <a:ext cx="81564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400" dirty="0">
                <a:latin typeface="Fira Sans Medium" panose="020B0603050000020004" pitchFamily="34" charset="0"/>
              </a:rPr>
              <a:t>Команда пиара ЭМШ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5F73538-8578-944E-DD32-206501BF09D8}"/>
              </a:ext>
            </a:extLst>
          </p:cNvPr>
          <p:cNvGrpSpPr/>
          <p:nvPr/>
        </p:nvGrpSpPr>
        <p:grpSpPr>
          <a:xfrm>
            <a:off x="9650254" y="6021388"/>
            <a:ext cx="2339273" cy="661608"/>
            <a:chOff x="7536565" y="800100"/>
            <a:chExt cx="2339273" cy="66160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1CCCFA5-1AA9-E6BC-D598-FE21F0C7F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DB35276-9030-3F5D-93A0-CD5653062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07FABD7-1BF4-3BF5-34BE-2774BD0D8FD3}"/>
              </a:ext>
            </a:extLst>
          </p:cNvPr>
          <p:cNvGrpSpPr/>
          <p:nvPr/>
        </p:nvGrpSpPr>
        <p:grpSpPr>
          <a:xfrm>
            <a:off x="768716" y="4764376"/>
            <a:ext cx="10927984" cy="1270062"/>
            <a:chOff x="768716" y="4764376"/>
            <a:chExt cx="10927984" cy="1270062"/>
          </a:xfrm>
        </p:grpSpPr>
        <p:sp>
          <p:nvSpPr>
            <p:cNvPr id="3" name="TextBox 2"/>
            <p:cNvSpPr txBox="1"/>
            <p:nvPr/>
          </p:nvSpPr>
          <p:spPr>
            <a:xfrm>
              <a:off x="2305050" y="4864887"/>
              <a:ext cx="9391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Fira Sans Medium" panose="020B0603050000020004" pitchFamily="34" charset="0"/>
                </a:rPr>
                <a:t>весело и интересно проведем время, получим знания, которые</a:t>
              </a:r>
              <a:r>
                <a:rPr lang="en-US" sz="2800" dirty="0">
                  <a:latin typeface="Fira Sans Medium" panose="020B0603050000020004" pitchFamily="34" charset="0"/>
                </a:rPr>
                <a:t> </a:t>
              </a:r>
              <a:r>
                <a:rPr lang="ru-RU" sz="2800" dirty="0">
                  <a:latin typeface="Fira Sans Medium" panose="020B0603050000020004" pitchFamily="34" charset="0"/>
                </a:rPr>
                <a:t>помогут тебе далее при ведении соцсетей</a:t>
              </a: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51A4563-48DE-D9ED-94A8-0C35E3724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16" y="4764376"/>
              <a:ext cx="1270062" cy="1270062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2140417-2788-AE1F-43D7-AEB467A9378A}"/>
              </a:ext>
            </a:extLst>
          </p:cNvPr>
          <p:cNvGrpSpPr/>
          <p:nvPr/>
        </p:nvGrpSpPr>
        <p:grpSpPr>
          <a:xfrm>
            <a:off x="768716" y="1431605"/>
            <a:ext cx="7632334" cy="1270062"/>
            <a:chOff x="768716" y="1431605"/>
            <a:chExt cx="7632334" cy="127006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2D7E3C2-849C-12EB-D22C-90C8405A3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16" y="1431605"/>
              <a:ext cx="1270062" cy="127006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7321B3-E97A-0178-CC5A-629AE4896DFC}"/>
                </a:ext>
              </a:extLst>
            </p:cNvPr>
            <p:cNvSpPr txBox="1"/>
            <p:nvPr/>
          </p:nvSpPr>
          <p:spPr>
            <a:xfrm>
              <a:off x="2305050" y="1589583"/>
              <a:ext cx="60960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latin typeface="Fira Sans Medium" panose="020B0603050000020004" pitchFamily="34" charset="0"/>
                </a:rPr>
                <a:t>научим писать посты и редактировать тексты 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28159EA-6622-DAE6-188E-7CCEAB9B5D5E}"/>
              </a:ext>
            </a:extLst>
          </p:cNvPr>
          <p:cNvGrpSpPr/>
          <p:nvPr/>
        </p:nvGrpSpPr>
        <p:grpSpPr>
          <a:xfrm>
            <a:off x="768716" y="3011791"/>
            <a:ext cx="7632334" cy="1384995"/>
            <a:chOff x="768716" y="2859606"/>
            <a:chExt cx="7632334" cy="138499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BA10292-A2CD-CCE7-E478-7B7C6BA55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16" y="2917072"/>
              <a:ext cx="1270062" cy="12700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444CF3-7A4F-1661-38F8-B0534B2CC84A}"/>
                </a:ext>
              </a:extLst>
            </p:cNvPr>
            <p:cNvSpPr txBox="1"/>
            <p:nvPr/>
          </p:nvSpPr>
          <p:spPr>
            <a:xfrm>
              <a:off x="2305050" y="2859606"/>
              <a:ext cx="609600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dirty="0">
                  <a:latin typeface="Fira Sans Medium" panose="020B0603050000020004" pitchFamily="34" charset="0"/>
                </a:rPr>
                <a:t>будем работать с фоторедакторами и делать красивые картинки </a:t>
              </a:r>
            </a:p>
          </p:txBody>
        </p:sp>
      </p:grp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13E0DB23-3ED3-3BE6-5179-C60623A06BD9}"/>
              </a:ext>
            </a:extLst>
          </p:cNvPr>
          <p:cNvSpPr/>
          <p:nvPr/>
        </p:nvSpPr>
        <p:spPr>
          <a:xfrm rot="10800000">
            <a:off x="10668000" y="-2"/>
            <a:ext cx="1525858" cy="5084763"/>
          </a:xfrm>
          <a:prstGeom prst="triangle">
            <a:avLst>
              <a:gd name="adj" fmla="val 0"/>
            </a:avLst>
          </a:prstGeom>
          <a:solidFill>
            <a:srgbClr val="2E7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253DA107-84AD-74E0-D8CA-4B7A3F0BD00A}"/>
              </a:ext>
            </a:extLst>
          </p:cNvPr>
          <p:cNvSpPr/>
          <p:nvPr/>
        </p:nvSpPr>
        <p:spPr>
          <a:xfrm rot="5400000" flipV="1">
            <a:off x="8957756" y="-1856945"/>
            <a:ext cx="1384996" cy="5084763"/>
          </a:xfrm>
          <a:prstGeom prst="triangle">
            <a:avLst>
              <a:gd name="adj" fmla="val 0"/>
            </a:avLst>
          </a:prstGeom>
          <a:solidFill>
            <a:srgbClr val="558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5EDC4B-BBAA-59D6-8B9A-BC6C7F2EC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t="4156" r="4760" b="4909"/>
          <a:stretch/>
        </p:blipFill>
        <p:spPr bwMode="auto">
          <a:xfrm>
            <a:off x="7941786" y="1614998"/>
            <a:ext cx="2523014" cy="25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DA6A46-95E8-1A69-8084-A7F4CE8FE1A7}"/>
              </a:ext>
            </a:extLst>
          </p:cNvPr>
          <p:cNvSpPr txBox="1"/>
          <p:nvPr/>
        </p:nvSpPr>
        <p:spPr>
          <a:xfrm>
            <a:off x="-18575" y="6508048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798791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2A8EC66-F7D3-2BDA-A5B1-A9E3A3028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832" y="0"/>
            <a:ext cx="1029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E2AC66E7-5FC2-AF29-BAC5-3E9FDBF8F635}"/>
              </a:ext>
            </a:extLst>
          </p:cNvPr>
          <p:cNvSpPr/>
          <p:nvPr/>
        </p:nvSpPr>
        <p:spPr>
          <a:xfrm>
            <a:off x="3299776" y="-845730"/>
            <a:ext cx="5796784" cy="8818558"/>
          </a:xfrm>
          <a:custGeom>
            <a:avLst/>
            <a:gdLst>
              <a:gd name="connsiteX0" fmla="*/ 0 w 4254500"/>
              <a:gd name="connsiteY0" fmla="*/ 6426200 h 6426200"/>
              <a:gd name="connsiteX1" fmla="*/ 1104900 w 4254500"/>
              <a:gd name="connsiteY1" fmla="*/ 2438400 h 6426200"/>
              <a:gd name="connsiteX2" fmla="*/ 2768600 w 4254500"/>
              <a:gd name="connsiteY2" fmla="*/ 1346200 h 6426200"/>
              <a:gd name="connsiteX3" fmla="*/ 4254500 w 4254500"/>
              <a:gd name="connsiteY3" fmla="*/ 0 h 6426200"/>
              <a:gd name="connsiteX0" fmla="*/ 106582 w 4361082"/>
              <a:gd name="connsiteY0" fmla="*/ 6426200 h 6759027"/>
              <a:gd name="connsiteX1" fmla="*/ 75480 w 4361082"/>
              <a:gd name="connsiteY1" fmla="*/ 6473851 h 6759027"/>
              <a:gd name="connsiteX2" fmla="*/ 1211482 w 4361082"/>
              <a:gd name="connsiteY2" fmla="*/ 2438400 h 6759027"/>
              <a:gd name="connsiteX3" fmla="*/ 2875182 w 4361082"/>
              <a:gd name="connsiteY3" fmla="*/ 1346200 h 6759027"/>
              <a:gd name="connsiteX4" fmla="*/ 4361082 w 4361082"/>
              <a:gd name="connsiteY4" fmla="*/ 0 h 6759027"/>
              <a:gd name="connsiteX0" fmla="*/ 43894 w 4298394"/>
              <a:gd name="connsiteY0" fmla="*/ 6426200 h 6606602"/>
              <a:gd name="connsiteX1" fmla="*/ 101692 w 4298394"/>
              <a:gd name="connsiteY1" fmla="*/ 6257951 h 6606602"/>
              <a:gd name="connsiteX2" fmla="*/ 1148794 w 4298394"/>
              <a:gd name="connsiteY2" fmla="*/ 2438400 h 6606602"/>
              <a:gd name="connsiteX3" fmla="*/ 2812494 w 4298394"/>
              <a:gd name="connsiteY3" fmla="*/ 1346200 h 6606602"/>
              <a:gd name="connsiteX4" fmla="*/ 4298394 w 4298394"/>
              <a:gd name="connsiteY4" fmla="*/ 0 h 6606602"/>
              <a:gd name="connsiteX0" fmla="*/ 11 w 6070611"/>
              <a:gd name="connsiteY0" fmla="*/ 5994400 h 6498912"/>
              <a:gd name="connsiteX1" fmla="*/ 1873909 w 6070611"/>
              <a:gd name="connsiteY1" fmla="*/ 6257951 h 6498912"/>
              <a:gd name="connsiteX2" fmla="*/ 2921011 w 6070611"/>
              <a:gd name="connsiteY2" fmla="*/ 2438400 h 6498912"/>
              <a:gd name="connsiteX3" fmla="*/ 4584711 w 6070611"/>
              <a:gd name="connsiteY3" fmla="*/ 1346200 h 6498912"/>
              <a:gd name="connsiteX4" fmla="*/ 6070611 w 6070611"/>
              <a:gd name="connsiteY4" fmla="*/ 0 h 6498912"/>
              <a:gd name="connsiteX0" fmla="*/ 86025 w 6156625"/>
              <a:gd name="connsiteY0" fmla="*/ 5994400 h 6482352"/>
              <a:gd name="connsiteX1" fmla="*/ 156524 w 6156625"/>
              <a:gd name="connsiteY1" fmla="*/ 6029351 h 6482352"/>
              <a:gd name="connsiteX2" fmla="*/ 1959923 w 6156625"/>
              <a:gd name="connsiteY2" fmla="*/ 6257951 h 6482352"/>
              <a:gd name="connsiteX3" fmla="*/ 3007025 w 6156625"/>
              <a:gd name="connsiteY3" fmla="*/ 2438400 h 6482352"/>
              <a:gd name="connsiteX4" fmla="*/ 4670725 w 6156625"/>
              <a:gd name="connsiteY4" fmla="*/ 1346200 h 6482352"/>
              <a:gd name="connsiteX5" fmla="*/ 6156625 w 6156625"/>
              <a:gd name="connsiteY5" fmla="*/ 0 h 6482352"/>
              <a:gd name="connsiteX0" fmla="*/ 0 w 6070600"/>
              <a:gd name="connsiteY0" fmla="*/ 5994400 h 6533980"/>
              <a:gd name="connsiteX1" fmla="*/ 680099 w 6070600"/>
              <a:gd name="connsiteY1" fmla="*/ 6257951 h 6533980"/>
              <a:gd name="connsiteX2" fmla="*/ 1873898 w 6070600"/>
              <a:gd name="connsiteY2" fmla="*/ 6257951 h 6533980"/>
              <a:gd name="connsiteX3" fmla="*/ 2921000 w 6070600"/>
              <a:gd name="connsiteY3" fmla="*/ 2438400 h 6533980"/>
              <a:gd name="connsiteX4" fmla="*/ 4584700 w 6070600"/>
              <a:gd name="connsiteY4" fmla="*/ 1346200 h 6533980"/>
              <a:gd name="connsiteX5" fmla="*/ 6070600 w 6070600"/>
              <a:gd name="connsiteY5" fmla="*/ 0 h 6533980"/>
              <a:gd name="connsiteX0" fmla="*/ 159946 w 5519346"/>
              <a:gd name="connsiteY0" fmla="*/ 0 h 7867480"/>
              <a:gd name="connsiteX1" fmla="*/ 128845 w 5519346"/>
              <a:gd name="connsiteY1" fmla="*/ 7591451 h 7867480"/>
              <a:gd name="connsiteX2" fmla="*/ 1322644 w 5519346"/>
              <a:gd name="connsiteY2" fmla="*/ 7591451 h 7867480"/>
              <a:gd name="connsiteX3" fmla="*/ 2369746 w 5519346"/>
              <a:gd name="connsiteY3" fmla="*/ 3771900 h 7867480"/>
              <a:gd name="connsiteX4" fmla="*/ 4033446 w 5519346"/>
              <a:gd name="connsiteY4" fmla="*/ 2679700 h 7867480"/>
              <a:gd name="connsiteX5" fmla="*/ 5519346 w 5519346"/>
              <a:gd name="connsiteY5" fmla="*/ 1333500 h 7867480"/>
              <a:gd name="connsiteX0" fmla="*/ 101880 w 5461280"/>
              <a:gd name="connsiteY0" fmla="*/ 574679 h 8887257"/>
              <a:gd name="connsiteX1" fmla="*/ 134278 w 5461280"/>
              <a:gd name="connsiteY1" fmla="*/ 558830 h 8887257"/>
              <a:gd name="connsiteX2" fmla="*/ 70779 w 5461280"/>
              <a:gd name="connsiteY2" fmla="*/ 8166130 h 8887257"/>
              <a:gd name="connsiteX3" fmla="*/ 1264578 w 5461280"/>
              <a:gd name="connsiteY3" fmla="*/ 8166130 h 8887257"/>
              <a:gd name="connsiteX4" fmla="*/ 2311680 w 5461280"/>
              <a:gd name="connsiteY4" fmla="*/ 4346579 h 8887257"/>
              <a:gd name="connsiteX5" fmla="*/ 3975380 w 5461280"/>
              <a:gd name="connsiteY5" fmla="*/ 3254379 h 8887257"/>
              <a:gd name="connsiteX6" fmla="*/ 5461280 w 5461280"/>
              <a:gd name="connsiteY6" fmla="*/ 1908179 h 8887257"/>
              <a:gd name="connsiteX0" fmla="*/ 66356 w 5425756"/>
              <a:gd name="connsiteY0" fmla="*/ 518680 h 8831258"/>
              <a:gd name="connsiteX1" fmla="*/ 479754 w 5425756"/>
              <a:gd name="connsiteY1" fmla="*/ 579031 h 8831258"/>
              <a:gd name="connsiteX2" fmla="*/ 35255 w 5425756"/>
              <a:gd name="connsiteY2" fmla="*/ 8110131 h 8831258"/>
              <a:gd name="connsiteX3" fmla="*/ 1229054 w 5425756"/>
              <a:gd name="connsiteY3" fmla="*/ 8110131 h 8831258"/>
              <a:gd name="connsiteX4" fmla="*/ 2276156 w 5425756"/>
              <a:gd name="connsiteY4" fmla="*/ 4290580 h 8831258"/>
              <a:gd name="connsiteX5" fmla="*/ 3939856 w 5425756"/>
              <a:gd name="connsiteY5" fmla="*/ 3198380 h 8831258"/>
              <a:gd name="connsiteX6" fmla="*/ 5425756 w 5425756"/>
              <a:gd name="connsiteY6" fmla="*/ 1852180 h 8831258"/>
              <a:gd name="connsiteX0" fmla="*/ 4943156 w 5425756"/>
              <a:gd name="connsiteY0" fmla="*/ 402636 h 8880314"/>
              <a:gd name="connsiteX1" fmla="*/ 479754 w 5425756"/>
              <a:gd name="connsiteY1" fmla="*/ 628087 h 8880314"/>
              <a:gd name="connsiteX2" fmla="*/ 35255 w 5425756"/>
              <a:gd name="connsiteY2" fmla="*/ 8159187 h 8880314"/>
              <a:gd name="connsiteX3" fmla="*/ 1229054 w 5425756"/>
              <a:gd name="connsiteY3" fmla="*/ 8159187 h 8880314"/>
              <a:gd name="connsiteX4" fmla="*/ 2276156 w 5425756"/>
              <a:gd name="connsiteY4" fmla="*/ 4339636 h 8880314"/>
              <a:gd name="connsiteX5" fmla="*/ 3939856 w 5425756"/>
              <a:gd name="connsiteY5" fmla="*/ 3247436 h 8880314"/>
              <a:gd name="connsiteX6" fmla="*/ 5425756 w 5425756"/>
              <a:gd name="connsiteY6" fmla="*/ 1901236 h 8880314"/>
              <a:gd name="connsiteX0" fmla="*/ 4960926 w 5443526"/>
              <a:gd name="connsiteY0" fmla="*/ 394047 h 8871725"/>
              <a:gd name="connsiteX1" fmla="*/ 243524 w 5443526"/>
              <a:gd name="connsiteY1" fmla="*/ 632198 h 8871725"/>
              <a:gd name="connsiteX2" fmla="*/ 53025 w 5443526"/>
              <a:gd name="connsiteY2" fmla="*/ 8150598 h 8871725"/>
              <a:gd name="connsiteX3" fmla="*/ 1246824 w 5443526"/>
              <a:gd name="connsiteY3" fmla="*/ 8150598 h 8871725"/>
              <a:gd name="connsiteX4" fmla="*/ 2293926 w 5443526"/>
              <a:gd name="connsiteY4" fmla="*/ 4331047 h 8871725"/>
              <a:gd name="connsiteX5" fmla="*/ 3957626 w 5443526"/>
              <a:gd name="connsiteY5" fmla="*/ 3238847 h 8871725"/>
              <a:gd name="connsiteX6" fmla="*/ 5443526 w 5443526"/>
              <a:gd name="connsiteY6" fmla="*/ 1892647 h 8871725"/>
              <a:gd name="connsiteX0" fmla="*/ 5634026 w 5634030"/>
              <a:gd name="connsiteY0" fmla="*/ 518680 h 8818558"/>
              <a:gd name="connsiteX1" fmla="*/ 243524 w 5634030"/>
              <a:gd name="connsiteY1" fmla="*/ 579031 h 8818558"/>
              <a:gd name="connsiteX2" fmla="*/ 53025 w 5634030"/>
              <a:gd name="connsiteY2" fmla="*/ 8097431 h 8818558"/>
              <a:gd name="connsiteX3" fmla="*/ 1246824 w 5634030"/>
              <a:gd name="connsiteY3" fmla="*/ 8097431 h 8818558"/>
              <a:gd name="connsiteX4" fmla="*/ 2293926 w 5634030"/>
              <a:gd name="connsiteY4" fmla="*/ 4277880 h 8818558"/>
              <a:gd name="connsiteX5" fmla="*/ 3957626 w 5634030"/>
              <a:gd name="connsiteY5" fmla="*/ 3185680 h 8818558"/>
              <a:gd name="connsiteX6" fmla="*/ 5443526 w 5634030"/>
              <a:gd name="connsiteY6" fmla="*/ 1839480 h 8818558"/>
              <a:gd name="connsiteX0" fmla="*/ 5634026 w 5697526"/>
              <a:gd name="connsiteY0" fmla="*/ 518680 h 8818558"/>
              <a:gd name="connsiteX1" fmla="*/ 243524 w 5697526"/>
              <a:gd name="connsiteY1" fmla="*/ 579031 h 8818558"/>
              <a:gd name="connsiteX2" fmla="*/ 53025 w 5697526"/>
              <a:gd name="connsiteY2" fmla="*/ 8097431 h 8818558"/>
              <a:gd name="connsiteX3" fmla="*/ 1246824 w 5697526"/>
              <a:gd name="connsiteY3" fmla="*/ 8097431 h 8818558"/>
              <a:gd name="connsiteX4" fmla="*/ 2293926 w 5697526"/>
              <a:gd name="connsiteY4" fmla="*/ 4277880 h 8818558"/>
              <a:gd name="connsiteX5" fmla="*/ 3957626 w 5697526"/>
              <a:gd name="connsiteY5" fmla="*/ 3185680 h 8818558"/>
              <a:gd name="connsiteX6" fmla="*/ 5697526 w 5697526"/>
              <a:gd name="connsiteY6" fmla="*/ 1356880 h 8818558"/>
              <a:gd name="connsiteX0" fmla="*/ 5634026 w 5672126"/>
              <a:gd name="connsiteY0" fmla="*/ 518680 h 8818558"/>
              <a:gd name="connsiteX1" fmla="*/ 243524 w 5672126"/>
              <a:gd name="connsiteY1" fmla="*/ 579031 h 8818558"/>
              <a:gd name="connsiteX2" fmla="*/ 53025 w 5672126"/>
              <a:gd name="connsiteY2" fmla="*/ 8097431 h 8818558"/>
              <a:gd name="connsiteX3" fmla="*/ 1246824 w 5672126"/>
              <a:gd name="connsiteY3" fmla="*/ 8097431 h 8818558"/>
              <a:gd name="connsiteX4" fmla="*/ 2293926 w 5672126"/>
              <a:gd name="connsiteY4" fmla="*/ 4277880 h 8818558"/>
              <a:gd name="connsiteX5" fmla="*/ 3957626 w 5672126"/>
              <a:gd name="connsiteY5" fmla="*/ 3185680 h 8818558"/>
              <a:gd name="connsiteX6" fmla="*/ 5672126 w 5672126"/>
              <a:gd name="connsiteY6" fmla="*/ 1712480 h 8818558"/>
              <a:gd name="connsiteX0" fmla="*/ 5634026 w 5790542"/>
              <a:gd name="connsiteY0" fmla="*/ 518680 h 8818558"/>
              <a:gd name="connsiteX1" fmla="*/ 243524 w 5790542"/>
              <a:gd name="connsiteY1" fmla="*/ 579031 h 8818558"/>
              <a:gd name="connsiteX2" fmla="*/ 53025 w 5790542"/>
              <a:gd name="connsiteY2" fmla="*/ 8097431 h 8818558"/>
              <a:gd name="connsiteX3" fmla="*/ 1246824 w 5790542"/>
              <a:gd name="connsiteY3" fmla="*/ 8097431 h 8818558"/>
              <a:gd name="connsiteX4" fmla="*/ 2293926 w 5790542"/>
              <a:gd name="connsiteY4" fmla="*/ 4277880 h 8818558"/>
              <a:gd name="connsiteX5" fmla="*/ 3957626 w 5790542"/>
              <a:gd name="connsiteY5" fmla="*/ 3185680 h 8818558"/>
              <a:gd name="connsiteX6" fmla="*/ 5672126 w 5790542"/>
              <a:gd name="connsiteY6" fmla="*/ 1712480 h 8818558"/>
              <a:gd name="connsiteX7" fmla="*/ 5641024 w 5790542"/>
              <a:gd name="connsiteY7" fmla="*/ 1734730 h 8818558"/>
              <a:gd name="connsiteX0" fmla="*/ 5634026 w 5796784"/>
              <a:gd name="connsiteY0" fmla="*/ 518680 h 8818558"/>
              <a:gd name="connsiteX1" fmla="*/ 243524 w 5796784"/>
              <a:gd name="connsiteY1" fmla="*/ 579031 h 8818558"/>
              <a:gd name="connsiteX2" fmla="*/ 53025 w 5796784"/>
              <a:gd name="connsiteY2" fmla="*/ 8097431 h 8818558"/>
              <a:gd name="connsiteX3" fmla="*/ 1246824 w 5796784"/>
              <a:gd name="connsiteY3" fmla="*/ 8097431 h 8818558"/>
              <a:gd name="connsiteX4" fmla="*/ 2293926 w 5796784"/>
              <a:gd name="connsiteY4" fmla="*/ 4277880 h 8818558"/>
              <a:gd name="connsiteX5" fmla="*/ 3957626 w 5796784"/>
              <a:gd name="connsiteY5" fmla="*/ 3185680 h 8818558"/>
              <a:gd name="connsiteX6" fmla="*/ 5672126 w 5796784"/>
              <a:gd name="connsiteY6" fmla="*/ 1712480 h 8818558"/>
              <a:gd name="connsiteX7" fmla="*/ 5666424 w 5796784"/>
              <a:gd name="connsiteY7" fmla="*/ 528230 h 8818558"/>
              <a:gd name="connsiteX0" fmla="*/ 5634026 w 5796784"/>
              <a:gd name="connsiteY0" fmla="*/ 518680 h 8818558"/>
              <a:gd name="connsiteX1" fmla="*/ 243524 w 5796784"/>
              <a:gd name="connsiteY1" fmla="*/ 579031 h 8818558"/>
              <a:gd name="connsiteX2" fmla="*/ 53025 w 5796784"/>
              <a:gd name="connsiteY2" fmla="*/ 8097431 h 8818558"/>
              <a:gd name="connsiteX3" fmla="*/ 1246824 w 5796784"/>
              <a:gd name="connsiteY3" fmla="*/ 8097431 h 8818558"/>
              <a:gd name="connsiteX4" fmla="*/ 2293926 w 5796784"/>
              <a:gd name="connsiteY4" fmla="*/ 4277880 h 8818558"/>
              <a:gd name="connsiteX5" fmla="*/ 3957626 w 5796784"/>
              <a:gd name="connsiteY5" fmla="*/ 3185680 h 8818558"/>
              <a:gd name="connsiteX6" fmla="*/ 5672126 w 5796784"/>
              <a:gd name="connsiteY6" fmla="*/ 1712480 h 8818558"/>
              <a:gd name="connsiteX7" fmla="*/ 5666424 w 5796784"/>
              <a:gd name="connsiteY7" fmla="*/ 528230 h 8818558"/>
              <a:gd name="connsiteX8" fmla="*/ 5634026 w 5796784"/>
              <a:gd name="connsiteY8" fmla="*/ 518680 h 881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6784" h="8818558">
                <a:moveTo>
                  <a:pt x="5634026" y="518680"/>
                </a:moveTo>
                <a:cubicBezTo>
                  <a:pt x="5639426" y="516038"/>
                  <a:pt x="248707" y="-686211"/>
                  <a:pt x="243524" y="579031"/>
                </a:cubicBezTo>
                <a:cubicBezTo>
                  <a:pt x="238341" y="1844273"/>
                  <a:pt x="-135358" y="6829548"/>
                  <a:pt x="53025" y="8097431"/>
                </a:cubicBezTo>
                <a:cubicBezTo>
                  <a:pt x="241408" y="9365314"/>
                  <a:pt x="771741" y="8695923"/>
                  <a:pt x="1246824" y="8097431"/>
                </a:cubicBezTo>
                <a:cubicBezTo>
                  <a:pt x="1721907" y="7498939"/>
                  <a:pt x="1842126" y="5096505"/>
                  <a:pt x="2293926" y="4277880"/>
                </a:cubicBezTo>
                <a:cubicBezTo>
                  <a:pt x="2745726" y="3459255"/>
                  <a:pt x="3432693" y="3592080"/>
                  <a:pt x="3957626" y="3185680"/>
                </a:cubicBezTo>
                <a:cubicBezTo>
                  <a:pt x="4482559" y="2779280"/>
                  <a:pt x="5354626" y="2180263"/>
                  <a:pt x="5672126" y="1712480"/>
                </a:cubicBezTo>
                <a:cubicBezTo>
                  <a:pt x="5952692" y="1470655"/>
                  <a:pt x="5672904" y="523595"/>
                  <a:pt x="5666424" y="528230"/>
                </a:cubicBezTo>
                <a:lnTo>
                  <a:pt x="5634026" y="5186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A4C75-7960-AB5F-8823-7B9BC65183FC}"/>
              </a:ext>
            </a:extLst>
          </p:cNvPr>
          <p:cNvSpPr txBox="1"/>
          <p:nvPr/>
        </p:nvSpPr>
        <p:spPr>
          <a:xfrm>
            <a:off x="603900" y="588070"/>
            <a:ext cx="8139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dirty="0">
                <a:latin typeface="Fira Sans Medium" panose="020B0603050000020004" pitchFamily="34" charset="0"/>
              </a:rPr>
              <a:t>Волейбол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5A2B84-3CCD-0890-5E6C-5ADFACE96218}"/>
              </a:ext>
            </a:extLst>
          </p:cNvPr>
          <p:cNvSpPr txBox="1"/>
          <p:nvPr/>
        </p:nvSpPr>
        <p:spPr>
          <a:xfrm>
            <a:off x="603900" y="2044005"/>
            <a:ext cx="484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Приглашаем вас на игры ЭМШ в волейбол, подробности в группе!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688237-9547-822A-A777-325FE5C77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10320" r="11280" b="10747"/>
          <a:stretch/>
        </p:blipFill>
        <p:spPr>
          <a:xfrm>
            <a:off x="1223093" y="3733121"/>
            <a:ext cx="2841739" cy="2837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A84FE3-7B29-6358-6C8A-EF02A0055153}"/>
              </a:ext>
            </a:extLst>
          </p:cNvPr>
          <p:cNvSpPr txBox="1"/>
          <p:nvPr/>
        </p:nvSpPr>
        <p:spPr>
          <a:xfrm>
            <a:off x="-18575" y="650804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18029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2506F7-D857-03B0-4E24-0919F27C1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41" r="9513" b="4838"/>
          <a:stretch/>
        </p:blipFill>
        <p:spPr>
          <a:xfrm>
            <a:off x="-115503" y="-28393"/>
            <a:ext cx="6142048" cy="6886393"/>
          </a:xfrm>
          <a:prstGeom prst="rect">
            <a:avLst/>
          </a:prstGeom>
        </p:spPr>
      </p:pic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0F35C2EA-CC7C-417F-A173-A47569C74840}"/>
              </a:ext>
            </a:extLst>
          </p:cNvPr>
          <p:cNvSpPr/>
          <p:nvPr/>
        </p:nvSpPr>
        <p:spPr>
          <a:xfrm rot="10800000">
            <a:off x="3776708" y="0"/>
            <a:ext cx="2269028" cy="699255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F922DE-0F9B-A37B-AFF2-ECF53655F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4"/>
          <a:stretch/>
        </p:blipFill>
        <p:spPr>
          <a:xfrm>
            <a:off x="6634268" y="3589871"/>
            <a:ext cx="4463972" cy="21650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E6D2E5-CE8E-AB0E-5903-E59DC66818F9}"/>
              </a:ext>
            </a:extLst>
          </p:cNvPr>
          <p:cNvSpPr txBox="1"/>
          <p:nvPr/>
        </p:nvSpPr>
        <p:spPr>
          <a:xfrm>
            <a:off x="3590938" y="672906"/>
            <a:ext cx="725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Fira Sans Medium" panose="020B0603050000020004" pitchFamily="34" charset="0"/>
              </a:rPr>
              <a:t>В этом году у нас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687DF-DCAB-DD45-CA37-472727AB55A5}"/>
              </a:ext>
            </a:extLst>
          </p:cNvPr>
          <p:cNvSpPr txBox="1"/>
          <p:nvPr/>
        </p:nvSpPr>
        <p:spPr>
          <a:xfrm>
            <a:off x="6026545" y="1624629"/>
            <a:ext cx="56986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latin typeface="Fira Sans Medium" panose="020B0603050000020004" pitchFamily="34" charset="0"/>
              </a:rPr>
              <a:t>юбилей – 55 лет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B6A3410-BD02-B3FF-8DC6-61C3F149430E}"/>
              </a:ext>
            </a:extLst>
          </p:cNvPr>
          <p:cNvGrpSpPr/>
          <p:nvPr/>
        </p:nvGrpSpPr>
        <p:grpSpPr>
          <a:xfrm>
            <a:off x="9655296" y="6021388"/>
            <a:ext cx="2339273" cy="661608"/>
            <a:chOff x="7536565" y="800100"/>
            <a:chExt cx="2339273" cy="66160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F01556CE-2876-921E-C296-6537936F2D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ABAB03E-512C-43D3-341C-D1C1462A95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3A8B8CA-E354-1ACC-4A0D-F8637E6D7C75}"/>
              </a:ext>
            </a:extLst>
          </p:cNvPr>
          <p:cNvSpPr txBox="1"/>
          <p:nvPr/>
        </p:nvSpPr>
        <p:spPr>
          <a:xfrm>
            <a:off x="-4700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Fira Sans Medium" panose="020B06030500000200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26038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2E158A-DECE-42DC-CFFC-9EBC0618CFDA}"/>
              </a:ext>
            </a:extLst>
          </p:cNvPr>
          <p:cNvSpPr txBox="1"/>
          <p:nvPr/>
        </p:nvSpPr>
        <p:spPr>
          <a:xfrm>
            <a:off x="603900" y="561949"/>
            <a:ext cx="8139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dirty="0">
                <a:latin typeface="Fira Sans Medium" panose="020B0603050000020004" pitchFamily="34" charset="0"/>
              </a:rPr>
              <a:t>Феерическая акция!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F92403-ED2C-8FE8-3BD9-1325985249A4}"/>
              </a:ext>
            </a:extLst>
          </p:cNvPr>
          <p:cNvSpPr txBox="1"/>
          <p:nvPr/>
        </p:nvSpPr>
        <p:spPr>
          <a:xfrm>
            <a:off x="2033089" y="2280030"/>
            <a:ext cx="1408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Fira Sans Medium" panose="020B0603050000020004" pitchFamily="34" charset="0"/>
              </a:rPr>
              <a:t>Что?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EA13C-386D-CC99-B1BD-FA900482233A}"/>
              </a:ext>
            </a:extLst>
          </p:cNvPr>
          <p:cNvSpPr txBox="1"/>
          <p:nvPr/>
        </p:nvSpPr>
        <p:spPr>
          <a:xfrm>
            <a:off x="2033089" y="3666475"/>
            <a:ext cx="1980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Fira Sans Medium" panose="020B0603050000020004" pitchFamily="34" charset="0"/>
              </a:rPr>
              <a:t>Где?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6C9F4-2FB6-309B-63DB-604EC8A632BF}"/>
              </a:ext>
            </a:extLst>
          </p:cNvPr>
          <p:cNvSpPr txBox="1"/>
          <p:nvPr/>
        </p:nvSpPr>
        <p:spPr>
          <a:xfrm>
            <a:off x="2033089" y="5052920"/>
            <a:ext cx="26808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Fira Sans Medium" panose="020B0603050000020004" pitchFamily="34" charset="0"/>
              </a:rPr>
              <a:t>Когда?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3E4DB-A04B-8D72-A20B-1E4E1AD7F977}"/>
              </a:ext>
            </a:extLst>
          </p:cNvPr>
          <p:cNvSpPr txBox="1"/>
          <p:nvPr/>
        </p:nvSpPr>
        <p:spPr>
          <a:xfrm>
            <a:off x="4588998" y="2377561"/>
            <a:ext cx="6778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подарки всем школьникам ЭМШ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CB829-0C44-1724-4BD1-FC8C0946C0CC}"/>
              </a:ext>
            </a:extLst>
          </p:cNvPr>
          <p:cNvSpPr txBox="1"/>
          <p:nvPr/>
        </p:nvSpPr>
        <p:spPr>
          <a:xfrm>
            <a:off x="4588997" y="3749873"/>
            <a:ext cx="740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у выхода из П5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BBD260-9317-2751-B000-0AAA04CDA6A7}"/>
              </a:ext>
            </a:extLst>
          </p:cNvPr>
          <p:cNvSpPr txBox="1"/>
          <p:nvPr/>
        </p:nvSpPr>
        <p:spPr>
          <a:xfrm>
            <a:off x="4588998" y="5176030"/>
            <a:ext cx="76241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сразу после </a:t>
            </a:r>
            <a:r>
              <a:rPr lang="ru-RU" sz="3200" dirty="0" err="1">
                <a:latin typeface="Fira Sans Medium" panose="020B0603050000020004" pitchFamily="34" charset="0"/>
              </a:rPr>
              <a:t>оргсобрания</a:t>
            </a:r>
            <a:r>
              <a:rPr lang="ru-RU" sz="3200" dirty="0">
                <a:latin typeface="Fira Sans Medium" panose="020B0603050000020004" pitchFamily="34" charset="0"/>
              </a:rPr>
              <a:t>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D397F42-EB13-E9FE-380E-DC26C1C23443}"/>
              </a:ext>
            </a:extLst>
          </p:cNvPr>
          <p:cNvGrpSpPr/>
          <p:nvPr/>
        </p:nvGrpSpPr>
        <p:grpSpPr>
          <a:xfrm>
            <a:off x="9650254" y="6021388"/>
            <a:ext cx="2339273" cy="661608"/>
            <a:chOff x="7536565" y="800100"/>
            <a:chExt cx="2339273" cy="66160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826B387-24B9-F4B5-2D40-6C8003912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7125A7A-19E7-DE4E-3629-A9EEC1BBC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0AAE64-8A59-7E4D-A748-A4BAAE550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5" y="3712450"/>
            <a:ext cx="598067" cy="5980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584F76-2F96-C980-4C78-0DBB07134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5084763"/>
            <a:ext cx="598067" cy="5980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83C1B0C-BE46-A8A7-95EA-8E3A725C6F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2340138"/>
            <a:ext cx="598067" cy="598067"/>
          </a:xfrm>
          <a:prstGeom prst="rect">
            <a:avLst/>
          </a:prstGeom>
        </p:spPr>
      </p:pic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FD339F78-62BC-1CCB-3ADD-21EE6F162CDA}"/>
              </a:ext>
            </a:extLst>
          </p:cNvPr>
          <p:cNvSpPr/>
          <p:nvPr/>
        </p:nvSpPr>
        <p:spPr>
          <a:xfrm>
            <a:off x="7518400" y="-101600"/>
            <a:ext cx="5397500" cy="5207000"/>
          </a:xfrm>
          <a:custGeom>
            <a:avLst/>
            <a:gdLst>
              <a:gd name="connsiteX0" fmla="*/ 0 w 5397500"/>
              <a:gd name="connsiteY0" fmla="*/ 0 h 5207000"/>
              <a:gd name="connsiteX1" fmla="*/ 1536700 w 5397500"/>
              <a:gd name="connsiteY1" fmla="*/ 990600 h 5207000"/>
              <a:gd name="connsiteX2" fmla="*/ 3898900 w 5397500"/>
              <a:gd name="connsiteY2" fmla="*/ 1587500 h 5207000"/>
              <a:gd name="connsiteX3" fmla="*/ 5397500 w 5397500"/>
              <a:gd name="connsiteY3" fmla="*/ 5207000 h 520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7500" h="5207000">
                <a:moveTo>
                  <a:pt x="0" y="0"/>
                </a:moveTo>
                <a:cubicBezTo>
                  <a:pt x="443441" y="363008"/>
                  <a:pt x="886883" y="726017"/>
                  <a:pt x="1536700" y="990600"/>
                </a:cubicBezTo>
                <a:cubicBezTo>
                  <a:pt x="2186517" y="1255183"/>
                  <a:pt x="3255433" y="884767"/>
                  <a:pt x="3898900" y="1587500"/>
                </a:cubicBezTo>
                <a:cubicBezTo>
                  <a:pt x="4542367" y="2290233"/>
                  <a:pt x="4969933" y="3748616"/>
                  <a:pt x="5397500" y="5207000"/>
                </a:cubicBezTo>
              </a:path>
            </a:pathLst>
          </a:custGeom>
          <a:noFill/>
          <a:ln w="57150">
            <a:solidFill>
              <a:srgbClr val="558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1396F-108B-3D10-84EB-FB1783839C28}"/>
              </a:ext>
            </a:extLst>
          </p:cNvPr>
          <p:cNvSpPr txBox="1"/>
          <p:nvPr/>
        </p:nvSpPr>
        <p:spPr>
          <a:xfrm>
            <a:off x="-18575" y="650804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83989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F915FF42-9807-A947-0343-8FAAB61ACEDA}"/>
              </a:ext>
            </a:extLst>
          </p:cNvPr>
          <p:cNvSpPr/>
          <p:nvPr/>
        </p:nvSpPr>
        <p:spPr>
          <a:xfrm rot="10800000" flipH="1">
            <a:off x="0" y="0"/>
            <a:ext cx="992459" cy="6858000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60618D0C-C58E-013D-5CC8-817E2A92B58F}"/>
              </a:ext>
            </a:extLst>
          </p:cNvPr>
          <p:cNvSpPr/>
          <p:nvPr/>
        </p:nvSpPr>
        <p:spPr>
          <a:xfrm flipH="1">
            <a:off x="11199541" y="0"/>
            <a:ext cx="992459" cy="6858000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6952FC-F9EA-8B6C-AD58-652EEB3D1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5578" r="60119" b="49148"/>
          <a:stretch/>
        </p:blipFill>
        <p:spPr>
          <a:xfrm>
            <a:off x="4887951" y="4429834"/>
            <a:ext cx="2416097" cy="2256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728796-9746-2C93-13DC-649E2F8D435F}"/>
              </a:ext>
            </a:extLst>
          </p:cNvPr>
          <p:cNvSpPr txBox="1"/>
          <p:nvPr/>
        </p:nvSpPr>
        <p:spPr>
          <a:xfrm>
            <a:off x="51680" y="1949351"/>
            <a:ext cx="1214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latin typeface="Fira Sans Medium" panose="020B0603050000020004" pitchFamily="34" charset="0"/>
              </a:rPr>
              <a:t>Спасибо организаторам вступительных!</a:t>
            </a:r>
          </a:p>
        </p:txBody>
      </p:sp>
    </p:spTree>
    <p:extLst>
      <p:ext uri="{BB962C8B-B14F-4D97-AF65-F5344CB8AC3E}">
        <p14:creationId xmlns:p14="http://schemas.microsoft.com/office/powerpoint/2010/main" val="3772695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61B4F6-1079-CA03-BDF3-F5B9800426A0}"/>
              </a:ext>
            </a:extLst>
          </p:cNvPr>
          <p:cNvSpPr txBox="1"/>
          <p:nvPr/>
        </p:nvSpPr>
        <p:spPr>
          <a:xfrm>
            <a:off x="651005" y="502676"/>
            <a:ext cx="104454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400" dirty="0">
                <a:latin typeface="Fira Sans Medium" panose="020B0603050000020004" pitchFamily="34" charset="0"/>
              </a:rPr>
              <a:t>Запись на зачётные курсы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792392B-F0AE-49AC-AE2A-297581F84323}"/>
              </a:ext>
            </a:extLst>
          </p:cNvPr>
          <p:cNvGrpSpPr/>
          <p:nvPr/>
        </p:nvGrpSpPr>
        <p:grpSpPr>
          <a:xfrm>
            <a:off x="9650254" y="6021388"/>
            <a:ext cx="2339273" cy="661608"/>
            <a:chOff x="7536565" y="800100"/>
            <a:chExt cx="2339273" cy="66160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E7E5821-8115-C0CE-293B-B632E10C8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ABC2647-F263-35A5-30AD-34C4879C4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EBADEFC-A750-7D70-C88D-897B7ACF1013}"/>
              </a:ext>
            </a:extLst>
          </p:cNvPr>
          <p:cNvGrpSpPr/>
          <p:nvPr/>
        </p:nvGrpSpPr>
        <p:grpSpPr>
          <a:xfrm>
            <a:off x="845127" y="3687995"/>
            <a:ext cx="8275062" cy="1077218"/>
            <a:chOff x="845127" y="3751017"/>
            <a:chExt cx="8275062" cy="107721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CAEF59-4CD8-853B-77E4-B6640F15945F}"/>
                </a:ext>
              </a:extLst>
            </p:cNvPr>
            <p:cNvSpPr txBox="1"/>
            <p:nvPr/>
          </p:nvSpPr>
          <p:spPr>
            <a:xfrm>
              <a:off x="2040597" y="3751017"/>
              <a:ext cx="707959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dirty="0">
                  <a:latin typeface="Fira Sans Medium" panose="020B0603050000020004" pitchFamily="34" charset="0"/>
                </a:rPr>
                <a:t>чтобы остаться в ЭМШ, нужно сдать экзамены по зачетным курсам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71F07E0-0117-23C8-3D56-25462C9FC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127" y="3929037"/>
              <a:ext cx="598067" cy="598067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8020555-8403-B719-06A9-45CEF130AEC1}"/>
              </a:ext>
            </a:extLst>
          </p:cNvPr>
          <p:cNvGrpSpPr/>
          <p:nvPr/>
        </p:nvGrpSpPr>
        <p:grpSpPr>
          <a:xfrm>
            <a:off x="845127" y="5129368"/>
            <a:ext cx="8840674" cy="622198"/>
            <a:chOff x="845127" y="5084763"/>
            <a:chExt cx="8840674" cy="6221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25B1FA-BEE9-1B54-CB11-B290DC2E5A3A}"/>
                </a:ext>
              </a:extLst>
            </p:cNvPr>
            <p:cNvSpPr txBox="1"/>
            <p:nvPr/>
          </p:nvSpPr>
          <p:spPr>
            <a:xfrm>
              <a:off x="2061698" y="5122186"/>
              <a:ext cx="762410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dirty="0">
                  <a:latin typeface="Fira Sans Medium" panose="020B0603050000020004" pitchFamily="34" charset="0"/>
                </a:rPr>
                <a:t>Юрьев День – 22 октября 2022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D314F8F-B499-54E4-AD99-90A471E3F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127" y="5084763"/>
              <a:ext cx="598067" cy="59806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43D8DC6-F8BF-2462-2702-74A22DFF6991}"/>
              </a:ext>
            </a:extLst>
          </p:cNvPr>
          <p:cNvGrpSpPr/>
          <p:nvPr/>
        </p:nvGrpSpPr>
        <p:grpSpPr>
          <a:xfrm>
            <a:off x="845127" y="2239462"/>
            <a:ext cx="7995547" cy="1077218"/>
            <a:chOff x="845127" y="2187696"/>
            <a:chExt cx="7995547" cy="107721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0FB322-8EC2-1E6C-3864-7D92B7FCA4A7}"/>
                </a:ext>
              </a:extLst>
            </p:cNvPr>
            <p:cNvSpPr txBox="1"/>
            <p:nvPr/>
          </p:nvSpPr>
          <p:spPr>
            <a:xfrm>
              <a:off x="2061698" y="2187696"/>
              <a:ext cx="677897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dirty="0">
                  <a:latin typeface="Fira Sans Medium" panose="020B0603050000020004" pitchFamily="34" charset="0"/>
                </a:rPr>
                <a:t>нужно выбрать 2 зачетных курса из разных направлений</a:t>
              </a: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B39E5B9-BB76-A6A0-55D4-23E7685CE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127" y="2365716"/>
              <a:ext cx="598067" cy="598067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B2E33A-027E-DE8C-2D92-266BEA8827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11667" r="13523" b="12199"/>
          <a:stretch/>
        </p:blipFill>
        <p:spPr>
          <a:xfrm>
            <a:off x="9225096" y="3374320"/>
            <a:ext cx="2331878" cy="2353115"/>
          </a:xfrm>
          <a:prstGeom prst="rect">
            <a:avLst/>
          </a:prstGeom>
        </p:spPr>
      </p:pic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1453FB1E-8DE8-E8E9-8802-CCC16443B9F3}"/>
              </a:ext>
            </a:extLst>
          </p:cNvPr>
          <p:cNvSpPr/>
          <p:nvPr/>
        </p:nvSpPr>
        <p:spPr>
          <a:xfrm rot="10800000">
            <a:off x="11201400" y="0"/>
            <a:ext cx="992459" cy="6858000"/>
          </a:xfrm>
          <a:prstGeom prst="triangle">
            <a:avLst>
              <a:gd name="adj" fmla="val 0"/>
            </a:avLst>
          </a:prstGeom>
          <a:solidFill>
            <a:srgbClr val="558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D9342-D70C-E4EC-1E1C-1EED59A01E55}"/>
              </a:ext>
            </a:extLst>
          </p:cNvPr>
          <p:cNvSpPr txBox="1"/>
          <p:nvPr/>
        </p:nvSpPr>
        <p:spPr>
          <a:xfrm>
            <a:off x="-18575" y="650804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66919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6DE58B-FEEE-25BA-1068-C5018E2E1129}"/>
              </a:ext>
            </a:extLst>
          </p:cNvPr>
          <p:cNvSpPr txBox="1"/>
          <p:nvPr/>
        </p:nvSpPr>
        <p:spPr>
          <a:xfrm>
            <a:off x="821478" y="0"/>
            <a:ext cx="5098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400" dirty="0">
                <a:latin typeface="Fira Sans Medium" panose="020B0603050000020004" pitchFamily="34" charset="0"/>
              </a:rPr>
              <a:t>Контакты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13118-357B-F8DE-116C-77DF9C59E765}"/>
              </a:ext>
            </a:extLst>
          </p:cNvPr>
          <p:cNvSpPr txBox="1"/>
          <p:nvPr/>
        </p:nvSpPr>
        <p:spPr>
          <a:xfrm>
            <a:off x="1824357" y="1259599"/>
            <a:ext cx="954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Сайт: </a:t>
            </a:r>
            <a:r>
              <a:rPr lang="en-US" sz="3200" u="sng" dirty="0">
                <a:latin typeface="Fira Sans Medium" panose="020B0603050000020004" pitchFamily="34" charset="0"/>
              </a:rPr>
              <a:t>www.emsch.ru</a:t>
            </a:r>
            <a:endParaRPr lang="ru-RU" sz="3200" u="sng" dirty="0">
              <a:latin typeface="Fira Sans Medium" panose="020B06030500000200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5FF36-985F-A325-2F12-94A4AC9F1FBC}"/>
              </a:ext>
            </a:extLst>
          </p:cNvPr>
          <p:cNvSpPr txBox="1"/>
          <p:nvPr/>
        </p:nvSpPr>
        <p:spPr>
          <a:xfrm>
            <a:off x="1824357" y="2262187"/>
            <a:ext cx="11676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Группа ВК: </a:t>
            </a:r>
            <a:r>
              <a:rPr lang="en-US" sz="3200" u="sng" dirty="0">
                <a:latin typeface="Fira Sans Medium" panose="020B0603050000020004" pitchFamily="34" charset="0"/>
              </a:rPr>
              <a:t>https://vk.com/emsch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C6D1C-423C-9B26-91A5-1F5D8530D247}"/>
              </a:ext>
            </a:extLst>
          </p:cNvPr>
          <p:cNvSpPr txBox="1"/>
          <p:nvPr/>
        </p:nvSpPr>
        <p:spPr>
          <a:xfrm>
            <a:off x="1824355" y="4345838"/>
            <a:ext cx="954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Ответственный за базу: </a:t>
            </a:r>
            <a:r>
              <a:rPr lang="en-US" sz="3200" u="sng" dirty="0">
                <a:latin typeface="Fira Sans Medium" panose="020B0603050000020004" pitchFamily="34" charset="0"/>
              </a:rPr>
              <a:t>study@emsch.ru</a:t>
            </a:r>
            <a:r>
              <a:rPr lang="ru-RU" sz="3200" u="sng" dirty="0">
                <a:latin typeface="Fira Sans Medium" panose="020B0603050000020004" pitchFamily="34" charset="0"/>
              </a:rPr>
              <a:t>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8127835-79C3-DB5F-B709-804FBE6FB1EC}"/>
              </a:ext>
            </a:extLst>
          </p:cNvPr>
          <p:cNvGrpSpPr/>
          <p:nvPr/>
        </p:nvGrpSpPr>
        <p:grpSpPr>
          <a:xfrm>
            <a:off x="9650254" y="6021388"/>
            <a:ext cx="2339273" cy="661608"/>
            <a:chOff x="7536565" y="800100"/>
            <a:chExt cx="2339273" cy="661608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F06ECC-E16C-94D4-5756-9791CF398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2600233-CD50-E2FD-14BC-A4E61DF32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F9B4B9-CCD1-196E-593C-04BB3F6BBFE2}"/>
              </a:ext>
            </a:extLst>
          </p:cNvPr>
          <p:cNvSpPr txBox="1"/>
          <p:nvPr/>
        </p:nvSpPr>
        <p:spPr>
          <a:xfrm>
            <a:off x="1824355" y="3313970"/>
            <a:ext cx="954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Совет ЭМШ: </a:t>
            </a:r>
            <a:r>
              <a:rPr lang="ru-RU" sz="3200" u="sng" dirty="0">
                <a:latin typeface="Fira Sans Medium" panose="020B0603050000020004" pitchFamily="34" charset="0"/>
              </a:rPr>
              <a:t>sovet@emsch.ru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59C7AE-6686-F3C5-CE21-92896B89E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8" y="1227624"/>
            <a:ext cx="598067" cy="5980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488F02-61CF-57D9-432D-B11FBCFF8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8" y="2276069"/>
            <a:ext cx="598067" cy="5980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03DF11-AE02-B259-F66F-97853F0F2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6" y="4372958"/>
            <a:ext cx="598067" cy="5980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3F6F8AC-C2D4-0CAF-0384-0E32713B8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6" y="3324514"/>
            <a:ext cx="598067" cy="598067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8004B025-C7B4-C226-A626-CE7CF2E6BA8A}"/>
              </a:ext>
            </a:extLst>
          </p:cNvPr>
          <p:cNvSpPr/>
          <p:nvPr/>
        </p:nvSpPr>
        <p:spPr>
          <a:xfrm rot="10800000">
            <a:off x="4548188" y="-166212"/>
            <a:ext cx="8026400" cy="4575175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0FB025D-141F-A616-CCCF-FAE6DEEE482D}"/>
              </a:ext>
            </a:extLst>
          </p:cNvPr>
          <p:cNvCxnSpPr/>
          <p:nvPr/>
        </p:nvCxnSpPr>
        <p:spPr>
          <a:xfrm>
            <a:off x="4953000" y="-419100"/>
            <a:ext cx="8051800" cy="4432300"/>
          </a:xfrm>
          <a:prstGeom prst="line">
            <a:avLst/>
          </a:prstGeom>
          <a:ln w="5715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DC95C04-99F7-DD9C-33F2-16801E79C401}"/>
              </a:ext>
            </a:extLst>
          </p:cNvPr>
          <p:cNvSpPr txBox="1"/>
          <p:nvPr/>
        </p:nvSpPr>
        <p:spPr>
          <a:xfrm>
            <a:off x="-18575" y="650804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23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76EF7C-6732-E0C0-FD25-7EDF5DF50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6" y="5423321"/>
            <a:ext cx="598067" cy="598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5EB452-5959-1650-E418-C594C4D43629}"/>
              </a:ext>
            </a:extLst>
          </p:cNvPr>
          <p:cNvSpPr txBox="1"/>
          <p:nvPr/>
        </p:nvSpPr>
        <p:spPr>
          <a:xfrm>
            <a:off x="1824355" y="5348364"/>
            <a:ext cx="872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Fira Sans Medium" panose="020B0603050000020004" pitchFamily="34" charset="0"/>
              </a:rPr>
              <a:t>По вопросам пропусков: </a:t>
            </a:r>
            <a:r>
              <a:rPr lang="en-US" sz="3200" u="sng" dirty="0">
                <a:latin typeface="Fira Sans Medium" panose="020B0603050000020004" pitchFamily="34" charset="0"/>
              </a:rPr>
              <a:t>propusk@emsch.ru</a:t>
            </a:r>
            <a:endParaRPr lang="ru-RU" sz="3200" u="sng" dirty="0">
              <a:latin typeface="Fira Sans Medium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15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F915FF42-9807-A947-0343-8FAAB61ACEDA}"/>
              </a:ext>
            </a:extLst>
          </p:cNvPr>
          <p:cNvSpPr/>
          <p:nvPr/>
        </p:nvSpPr>
        <p:spPr>
          <a:xfrm rot="10800000" flipH="1">
            <a:off x="0" y="0"/>
            <a:ext cx="992459" cy="6858000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60618D0C-C58E-013D-5CC8-817E2A92B58F}"/>
              </a:ext>
            </a:extLst>
          </p:cNvPr>
          <p:cNvSpPr/>
          <p:nvPr/>
        </p:nvSpPr>
        <p:spPr>
          <a:xfrm flipH="1">
            <a:off x="11199541" y="0"/>
            <a:ext cx="992459" cy="6858000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6952FC-F9EA-8B6C-AD58-652EEB3D1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5578" r="60119" b="49148"/>
          <a:stretch/>
        </p:blipFill>
        <p:spPr>
          <a:xfrm>
            <a:off x="4840097" y="3956760"/>
            <a:ext cx="2416097" cy="2256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728796-9746-2C93-13DC-649E2F8D435F}"/>
              </a:ext>
            </a:extLst>
          </p:cNvPr>
          <p:cNvSpPr txBox="1"/>
          <p:nvPr/>
        </p:nvSpPr>
        <p:spPr>
          <a:xfrm>
            <a:off x="2363080" y="2407454"/>
            <a:ext cx="7370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atin typeface="Fira Sans Medium" panose="020B0603050000020004" pitchFamily="34" charset="0"/>
              </a:rPr>
              <a:t>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805089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F915FF42-9807-A947-0343-8FAAB61ACEDA}"/>
              </a:ext>
            </a:extLst>
          </p:cNvPr>
          <p:cNvSpPr/>
          <p:nvPr/>
        </p:nvSpPr>
        <p:spPr>
          <a:xfrm rot="10800000" flipH="1">
            <a:off x="0" y="0"/>
            <a:ext cx="992459" cy="6858000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60618D0C-C58E-013D-5CC8-817E2A92B58F}"/>
              </a:ext>
            </a:extLst>
          </p:cNvPr>
          <p:cNvSpPr/>
          <p:nvPr/>
        </p:nvSpPr>
        <p:spPr>
          <a:xfrm flipH="1">
            <a:off x="11199541" y="0"/>
            <a:ext cx="992459" cy="6858000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6952FC-F9EA-8B6C-AD58-652EEB3D13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5578" r="60119" b="49148"/>
          <a:stretch/>
        </p:blipFill>
        <p:spPr>
          <a:xfrm>
            <a:off x="5428748" y="4435116"/>
            <a:ext cx="1434789" cy="1339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728796-9746-2C93-13DC-649E2F8D435F}"/>
              </a:ext>
            </a:extLst>
          </p:cNvPr>
          <p:cNvSpPr txBox="1"/>
          <p:nvPr/>
        </p:nvSpPr>
        <p:spPr>
          <a:xfrm>
            <a:off x="1092640" y="303922"/>
            <a:ext cx="10006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atin typeface="Fira Sans Medium" panose="020B0603050000020004" pitchFamily="34" charset="0"/>
              </a:rPr>
              <a:t>Представление курсов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6BA50E-6946-3CAB-1945-4E0D24DFC72F}"/>
              </a:ext>
            </a:extLst>
          </p:cNvPr>
          <p:cNvSpPr txBox="1"/>
          <p:nvPr/>
        </p:nvSpPr>
        <p:spPr>
          <a:xfrm>
            <a:off x="148663" y="3024255"/>
            <a:ext cx="506152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Fira Sans Medium" panose="020B0603050000020004" pitchFamily="34" charset="0"/>
              </a:rPr>
              <a:t>8-9 классы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F84188-091C-68BD-EB9A-23D704F3ADC5}"/>
              </a:ext>
            </a:extLst>
          </p:cNvPr>
          <p:cNvSpPr txBox="1"/>
          <p:nvPr/>
        </p:nvSpPr>
        <p:spPr>
          <a:xfrm>
            <a:off x="6787935" y="3035406"/>
            <a:ext cx="506152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Fira Sans Medium" panose="020B0603050000020004" pitchFamily="34" charset="0"/>
              </a:rPr>
              <a:t>10-11 классы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A3162-107B-DCB3-A3AB-BC3F99FF4017}"/>
              </a:ext>
            </a:extLst>
          </p:cNvPr>
          <p:cNvSpPr txBox="1"/>
          <p:nvPr/>
        </p:nvSpPr>
        <p:spPr>
          <a:xfrm>
            <a:off x="7130473" y="4173952"/>
            <a:ext cx="5061527" cy="18620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1500" dirty="0">
                <a:latin typeface="Fira Sans Medium" panose="020B0603050000020004" pitchFamily="34" charset="0"/>
              </a:rPr>
              <a:t>П5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95F196-F2E6-5AD9-8A11-58A0CB287876}"/>
              </a:ext>
            </a:extLst>
          </p:cNvPr>
          <p:cNvSpPr txBox="1"/>
          <p:nvPr/>
        </p:nvSpPr>
        <p:spPr>
          <a:xfrm>
            <a:off x="216767" y="4173952"/>
            <a:ext cx="4945045" cy="18620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1500" dirty="0">
                <a:latin typeface="Fira Sans Medium" panose="020B0603050000020004" pitchFamily="34" charset="0"/>
              </a:rPr>
              <a:t>П3</a:t>
            </a:r>
          </a:p>
        </p:txBody>
      </p:sp>
    </p:spTree>
    <p:extLst>
      <p:ext uri="{BB962C8B-B14F-4D97-AF65-F5344CB8AC3E}">
        <p14:creationId xmlns:p14="http://schemas.microsoft.com/office/powerpoint/2010/main" val="1187416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207" y="543466"/>
            <a:ext cx="108750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400" dirty="0">
                <a:latin typeface="Fira Sans Medium" panose="020B0603050000020004" pitchFamily="34" charset="0"/>
              </a:rPr>
              <a:t>До встречи в понедельник!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5676" y="1809571"/>
            <a:ext cx="2403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latin typeface="Fira Sans Medium" panose="020B0603050000020004" pitchFamily="34" charset="0"/>
              </a:rPr>
              <a:t>Группа ВК</a:t>
            </a:r>
            <a:br>
              <a:rPr lang="en-US" sz="3600" dirty="0">
                <a:latin typeface="Fira Sans Medium" panose="020B0603050000020004" pitchFamily="34" charset="0"/>
              </a:rPr>
            </a:br>
            <a:r>
              <a:rPr lang="ru-RU" sz="3600" dirty="0">
                <a:latin typeface="Fira Sans Medium" panose="020B0603050000020004" pitchFamily="34" charset="0"/>
              </a:rPr>
              <a:t>ЭМШ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2C878D-41BE-4A2A-8A81-97E9F3B9B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10" y="3098800"/>
            <a:ext cx="3036555" cy="3036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2998" y="1809570"/>
            <a:ext cx="3070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Fira Sans Medium" panose="020B0603050000020004" pitchFamily="34" charset="0"/>
              </a:rPr>
              <a:t>Группа ВК </a:t>
            </a:r>
            <a:br>
              <a:rPr lang="en-US" sz="3600" dirty="0">
                <a:latin typeface="Fira Sans Medium" panose="020B0603050000020004" pitchFamily="34" charset="0"/>
              </a:rPr>
            </a:br>
            <a:r>
              <a:rPr lang="ru-RU" sz="3600" dirty="0">
                <a:latin typeface="Fira Sans Medium" panose="020B0603050000020004" pitchFamily="34" charset="0"/>
              </a:rPr>
              <a:t>ЭМШ-онлайн</a:t>
            </a:r>
          </a:p>
        </p:txBody>
      </p:sp>
      <p:pic>
        <p:nvPicPr>
          <p:cNvPr id="1026" name="Picture 2" descr="https://psv4.userapi.com/c235031/u404834350/docs/d52/4a34f46bc0fb/qr63704537.png?extra=D57YjtKZwpRoFpv7kgOFLfTtaawwcWRYT5-kyAuDbIMbHRKQPWKrFsp67uhph02RuvuXzN0KAVPOK8K_bNEQuixb8C4e8rYCVWjpLTmsp4xK_4A8FU8jBXU7y8xglSx9coJOyc_4sTehFQKrwEcdWdwY_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103" y="2856077"/>
            <a:ext cx="3592007" cy="359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DAC90A3C-4278-2056-9D8B-428D2996AC09}"/>
              </a:ext>
            </a:extLst>
          </p:cNvPr>
          <p:cNvSpPr/>
          <p:nvPr/>
        </p:nvSpPr>
        <p:spPr>
          <a:xfrm flipH="1">
            <a:off x="11199541" y="0"/>
            <a:ext cx="992459" cy="6858000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25D786-B95D-05F7-9138-9BAEC61A45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t="19324" r="60490" b="51633"/>
          <a:stretch/>
        </p:blipFill>
        <p:spPr>
          <a:xfrm>
            <a:off x="5339484" y="3926680"/>
            <a:ext cx="1624541" cy="1450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55D56C-2F02-EA08-5E9E-F9F9072D7EFF}"/>
              </a:ext>
            </a:extLst>
          </p:cNvPr>
          <p:cNvSpPr txBox="1"/>
          <p:nvPr/>
        </p:nvSpPr>
        <p:spPr>
          <a:xfrm>
            <a:off x="-18575" y="650804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98075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95E374-44AC-02C5-2727-F5DDBFBE59CC}"/>
              </a:ext>
            </a:extLst>
          </p:cNvPr>
          <p:cNvSpPr txBox="1"/>
          <p:nvPr/>
        </p:nvSpPr>
        <p:spPr>
          <a:xfrm>
            <a:off x="2753856" y="315320"/>
            <a:ext cx="6557283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6400" dirty="0">
                <a:latin typeface="Fira Sans Medium" panose="020B0603050000020004" pitchFamily="34" charset="0"/>
              </a:rPr>
              <a:t>Все курсы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53A64-06D7-F2D9-D9E5-0F88579197C9}"/>
              </a:ext>
            </a:extLst>
          </p:cNvPr>
          <p:cNvSpPr txBox="1"/>
          <p:nvPr/>
        </p:nvSpPr>
        <p:spPr>
          <a:xfrm>
            <a:off x="-251114" y="2103735"/>
            <a:ext cx="506152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Fira Sans Medium" panose="020B0603050000020004" pitchFamily="34" charset="0"/>
              </a:rPr>
              <a:t>Очно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2ACB1-E28E-5368-394C-4C232D6318E6}"/>
              </a:ext>
            </a:extLst>
          </p:cNvPr>
          <p:cNvSpPr txBox="1"/>
          <p:nvPr/>
        </p:nvSpPr>
        <p:spPr>
          <a:xfrm>
            <a:off x="7197477" y="2117792"/>
            <a:ext cx="506152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Fira Sans Medium" panose="020B0603050000020004" pitchFamily="34" charset="0"/>
              </a:rPr>
              <a:t>Онлайн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2BB9F667-4794-B622-B2A4-E19DDF49DA9C}"/>
              </a:ext>
            </a:extLst>
          </p:cNvPr>
          <p:cNvSpPr/>
          <p:nvPr/>
        </p:nvSpPr>
        <p:spPr>
          <a:xfrm flipH="1">
            <a:off x="6032497" y="1443106"/>
            <a:ext cx="2208253" cy="1146036"/>
          </a:xfrm>
          <a:custGeom>
            <a:avLst/>
            <a:gdLst>
              <a:gd name="connsiteX0" fmla="*/ 4610100 w 4610100"/>
              <a:gd name="connsiteY0" fmla="*/ 0 h 1028700"/>
              <a:gd name="connsiteX1" fmla="*/ 3606800 w 4610100"/>
              <a:gd name="connsiteY1" fmla="*/ 762000 h 1028700"/>
              <a:gd name="connsiteX2" fmla="*/ 939800 w 4610100"/>
              <a:gd name="connsiteY2" fmla="*/ 304800 h 1028700"/>
              <a:gd name="connsiteX3" fmla="*/ 0 w 4610100"/>
              <a:gd name="connsiteY3" fmla="*/ 1028700 h 1028700"/>
              <a:gd name="connsiteX0" fmla="*/ 4470400 w 4470400"/>
              <a:gd name="connsiteY0" fmla="*/ 0 h 838200"/>
              <a:gd name="connsiteX1" fmla="*/ 3606800 w 4470400"/>
              <a:gd name="connsiteY1" fmla="*/ 571500 h 838200"/>
              <a:gd name="connsiteX2" fmla="*/ 939800 w 4470400"/>
              <a:gd name="connsiteY2" fmla="*/ 114300 h 838200"/>
              <a:gd name="connsiteX3" fmla="*/ 0 w 4470400"/>
              <a:gd name="connsiteY3" fmla="*/ 838200 h 838200"/>
              <a:gd name="connsiteX0" fmla="*/ 4470400 w 4470400"/>
              <a:gd name="connsiteY0" fmla="*/ 0 h 838200"/>
              <a:gd name="connsiteX1" fmla="*/ 3606800 w 4470400"/>
              <a:gd name="connsiteY1" fmla="*/ 571500 h 838200"/>
              <a:gd name="connsiteX2" fmla="*/ 927100 w 4470400"/>
              <a:gd name="connsiteY2" fmla="*/ 228600 h 838200"/>
              <a:gd name="connsiteX3" fmla="*/ 0 w 4470400"/>
              <a:gd name="connsiteY3" fmla="*/ 838200 h 838200"/>
              <a:gd name="connsiteX0" fmla="*/ 4470400 w 4470400"/>
              <a:gd name="connsiteY0" fmla="*/ 0 h 838200"/>
              <a:gd name="connsiteX1" fmla="*/ 2882900 w 4470400"/>
              <a:gd name="connsiteY1" fmla="*/ 279400 h 838200"/>
              <a:gd name="connsiteX2" fmla="*/ 927100 w 4470400"/>
              <a:gd name="connsiteY2" fmla="*/ 228600 h 838200"/>
              <a:gd name="connsiteX3" fmla="*/ 0 w 4470400"/>
              <a:gd name="connsiteY3" fmla="*/ 838200 h 838200"/>
              <a:gd name="connsiteX0" fmla="*/ 3632200 w 3632200"/>
              <a:gd name="connsiteY0" fmla="*/ 0 h 800100"/>
              <a:gd name="connsiteX1" fmla="*/ 2882900 w 3632200"/>
              <a:gd name="connsiteY1" fmla="*/ 241300 h 800100"/>
              <a:gd name="connsiteX2" fmla="*/ 927100 w 3632200"/>
              <a:gd name="connsiteY2" fmla="*/ 190500 h 800100"/>
              <a:gd name="connsiteX3" fmla="*/ 0 w 3632200"/>
              <a:gd name="connsiteY3" fmla="*/ 800100 h 800100"/>
              <a:gd name="connsiteX0" fmla="*/ 3632200 w 3632200"/>
              <a:gd name="connsiteY0" fmla="*/ 0 h 800100"/>
              <a:gd name="connsiteX1" fmla="*/ 2463800 w 3632200"/>
              <a:gd name="connsiteY1" fmla="*/ 368300 h 800100"/>
              <a:gd name="connsiteX2" fmla="*/ 927100 w 3632200"/>
              <a:gd name="connsiteY2" fmla="*/ 190500 h 800100"/>
              <a:gd name="connsiteX3" fmla="*/ 0 w 3632200"/>
              <a:gd name="connsiteY3" fmla="*/ 800100 h 800100"/>
              <a:gd name="connsiteX0" fmla="*/ 3632200 w 3632200"/>
              <a:gd name="connsiteY0" fmla="*/ 0 h 800100"/>
              <a:gd name="connsiteX1" fmla="*/ 2463800 w 3632200"/>
              <a:gd name="connsiteY1" fmla="*/ 368300 h 800100"/>
              <a:gd name="connsiteX2" fmla="*/ 901700 w 3632200"/>
              <a:gd name="connsiteY2" fmla="*/ 101600 h 800100"/>
              <a:gd name="connsiteX3" fmla="*/ 0 w 3632200"/>
              <a:gd name="connsiteY3" fmla="*/ 800100 h 800100"/>
              <a:gd name="connsiteX0" fmla="*/ 2989717 w 2989717"/>
              <a:gd name="connsiteY0" fmla="*/ 0 h 787400"/>
              <a:gd name="connsiteX1" fmla="*/ 1821317 w 2989717"/>
              <a:gd name="connsiteY1" fmla="*/ 368300 h 787400"/>
              <a:gd name="connsiteX2" fmla="*/ 259217 w 2989717"/>
              <a:gd name="connsiteY2" fmla="*/ 101600 h 787400"/>
              <a:gd name="connsiteX3" fmla="*/ 144917 w 2989717"/>
              <a:gd name="connsiteY3" fmla="*/ 787400 h 787400"/>
              <a:gd name="connsiteX0" fmla="*/ 2844800 w 2844800"/>
              <a:gd name="connsiteY0" fmla="*/ 0 h 787400"/>
              <a:gd name="connsiteX1" fmla="*/ 1676400 w 2844800"/>
              <a:gd name="connsiteY1" fmla="*/ 368300 h 787400"/>
              <a:gd name="connsiteX2" fmla="*/ 838200 w 2844800"/>
              <a:gd name="connsiteY2" fmla="*/ 292100 h 787400"/>
              <a:gd name="connsiteX3" fmla="*/ 0 w 2844800"/>
              <a:gd name="connsiteY3" fmla="*/ 787400 h 787400"/>
              <a:gd name="connsiteX0" fmla="*/ 2844800 w 2844800"/>
              <a:gd name="connsiteY0" fmla="*/ 0 h 787400"/>
              <a:gd name="connsiteX1" fmla="*/ 1676400 w 2844800"/>
              <a:gd name="connsiteY1" fmla="*/ 368300 h 787400"/>
              <a:gd name="connsiteX2" fmla="*/ 838200 w 2844800"/>
              <a:gd name="connsiteY2" fmla="*/ 101600 h 787400"/>
              <a:gd name="connsiteX3" fmla="*/ 0 w 2844800"/>
              <a:gd name="connsiteY3" fmla="*/ 787400 h 787400"/>
              <a:gd name="connsiteX0" fmla="*/ 2844800 w 2844800"/>
              <a:gd name="connsiteY0" fmla="*/ 0 h 787400"/>
              <a:gd name="connsiteX1" fmla="*/ 2032000 w 2844800"/>
              <a:gd name="connsiteY1" fmla="*/ 355600 h 787400"/>
              <a:gd name="connsiteX2" fmla="*/ 838200 w 2844800"/>
              <a:gd name="connsiteY2" fmla="*/ 101600 h 787400"/>
              <a:gd name="connsiteX3" fmla="*/ 0 w 2844800"/>
              <a:gd name="connsiteY3" fmla="*/ 787400 h 787400"/>
              <a:gd name="connsiteX0" fmla="*/ 2654300 w 2654300"/>
              <a:gd name="connsiteY0" fmla="*/ 0 h 749300"/>
              <a:gd name="connsiteX1" fmla="*/ 1841500 w 2654300"/>
              <a:gd name="connsiteY1" fmla="*/ 355600 h 749300"/>
              <a:gd name="connsiteX2" fmla="*/ 647700 w 2654300"/>
              <a:gd name="connsiteY2" fmla="*/ 101600 h 749300"/>
              <a:gd name="connsiteX3" fmla="*/ 0 w 2654300"/>
              <a:gd name="connsiteY3" fmla="*/ 749300 h 749300"/>
              <a:gd name="connsiteX0" fmla="*/ 3708400 w 3708400"/>
              <a:gd name="connsiteY0" fmla="*/ 208218 h 652718"/>
              <a:gd name="connsiteX1" fmla="*/ 1841500 w 3708400"/>
              <a:gd name="connsiteY1" fmla="*/ 259018 h 652718"/>
              <a:gd name="connsiteX2" fmla="*/ 647700 w 3708400"/>
              <a:gd name="connsiteY2" fmla="*/ 5018 h 652718"/>
              <a:gd name="connsiteX3" fmla="*/ 0 w 3708400"/>
              <a:gd name="connsiteY3" fmla="*/ 652718 h 652718"/>
              <a:gd name="connsiteX0" fmla="*/ 3708400 w 3708400"/>
              <a:gd name="connsiteY0" fmla="*/ 204509 h 1094958"/>
              <a:gd name="connsiteX1" fmla="*/ 3187700 w 3708400"/>
              <a:gd name="connsiteY1" fmla="*/ 1093509 h 1094958"/>
              <a:gd name="connsiteX2" fmla="*/ 647700 w 3708400"/>
              <a:gd name="connsiteY2" fmla="*/ 1309 h 1094958"/>
              <a:gd name="connsiteX3" fmla="*/ 0 w 3708400"/>
              <a:gd name="connsiteY3" fmla="*/ 649009 h 1094958"/>
              <a:gd name="connsiteX0" fmla="*/ 3708400 w 3708400"/>
              <a:gd name="connsiteY0" fmla="*/ 217541 h 662041"/>
              <a:gd name="connsiteX1" fmla="*/ 647700 w 3708400"/>
              <a:gd name="connsiteY1" fmla="*/ 14341 h 662041"/>
              <a:gd name="connsiteX2" fmla="*/ 0 w 3708400"/>
              <a:gd name="connsiteY2" fmla="*/ 662041 h 662041"/>
              <a:gd name="connsiteX0" fmla="*/ 3708400 w 3708400"/>
              <a:gd name="connsiteY0" fmla="*/ 1932 h 702663"/>
              <a:gd name="connsiteX1" fmla="*/ 3289300 w 3708400"/>
              <a:gd name="connsiteY1" fmla="*/ 700432 h 702663"/>
              <a:gd name="connsiteX2" fmla="*/ 0 w 3708400"/>
              <a:gd name="connsiteY2" fmla="*/ 446432 h 702663"/>
              <a:gd name="connsiteX0" fmla="*/ 1651000 w 1651000"/>
              <a:gd name="connsiteY0" fmla="*/ 1932 h 802032"/>
              <a:gd name="connsiteX1" fmla="*/ 1231900 w 1651000"/>
              <a:gd name="connsiteY1" fmla="*/ 700432 h 802032"/>
              <a:gd name="connsiteX2" fmla="*/ 0 w 1651000"/>
              <a:gd name="connsiteY2" fmla="*/ 802032 h 802032"/>
              <a:gd name="connsiteX0" fmla="*/ 1651000 w 1651000"/>
              <a:gd name="connsiteY0" fmla="*/ 1932 h 852706"/>
              <a:gd name="connsiteX1" fmla="*/ 1231900 w 1651000"/>
              <a:gd name="connsiteY1" fmla="*/ 700432 h 852706"/>
              <a:gd name="connsiteX2" fmla="*/ 0 w 1651000"/>
              <a:gd name="connsiteY2" fmla="*/ 802032 h 852706"/>
              <a:gd name="connsiteX0" fmla="*/ 1651000 w 1651000"/>
              <a:gd name="connsiteY0" fmla="*/ 0 h 800100"/>
              <a:gd name="connsiteX1" fmla="*/ 0 w 1651000"/>
              <a:gd name="connsiteY1" fmla="*/ 800100 h 800100"/>
              <a:gd name="connsiteX0" fmla="*/ 1828800 w 1828800"/>
              <a:gd name="connsiteY0" fmla="*/ 0 h 38100"/>
              <a:gd name="connsiteX1" fmla="*/ 0 w 1828800"/>
              <a:gd name="connsiteY1" fmla="*/ 38100 h 38100"/>
              <a:gd name="connsiteX0" fmla="*/ 1727200 w 1727200"/>
              <a:gd name="connsiteY0" fmla="*/ 0 h 508000"/>
              <a:gd name="connsiteX1" fmla="*/ 0 w 1727200"/>
              <a:gd name="connsiteY1" fmla="*/ 508000 h 508000"/>
              <a:gd name="connsiteX0" fmla="*/ 1727200 w 1727200"/>
              <a:gd name="connsiteY0" fmla="*/ 0 h 508000"/>
              <a:gd name="connsiteX1" fmla="*/ 888999 w 1727200"/>
              <a:gd name="connsiteY1" fmla="*/ 203198 h 508000"/>
              <a:gd name="connsiteX2" fmla="*/ 0 w 1727200"/>
              <a:gd name="connsiteY2" fmla="*/ 508000 h 508000"/>
              <a:gd name="connsiteX0" fmla="*/ 1727200 w 1727200"/>
              <a:gd name="connsiteY0" fmla="*/ 0 h 634998"/>
              <a:gd name="connsiteX1" fmla="*/ 1092199 w 1727200"/>
              <a:gd name="connsiteY1" fmla="*/ 634998 h 634998"/>
              <a:gd name="connsiteX2" fmla="*/ 0 w 1727200"/>
              <a:gd name="connsiteY2" fmla="*/ 508000 h 634998"/>
              <a:gd name="connsiteX0" fmla="*/ 1727200 w 1727200"/>
              <a:gd name="connsiteY0" fmla="*/ 0 h 664400"/>
              <a:gd name="connsiteX1" fmla="*/ 1092199 w 1727200"/>
              <a:gd name="connsiteY1" fmla="*/ 634998 h 664400"/>
              <a:gd name="connsiteX2" fmla="*/ 0 w 1727200"/>
              <a:gd name="connsiteY2" fmla="*/ 508000 h 664400"/>
              <a:gd name="connsiteX0" fmla="*/ 1727200 w 1727200"/>
              <a:gd name="connsiteY0" fmla="*/ 0 h 664400"/>
              <a:gd name="connsiteX1" fmla="*/ 1092199 w 1727200"/>
              <a:gd name="connsiteY1" fmla="*/ 634998 h 664400"/>
              <a:gd name="connsiteX2" fmla="*/ 0 w 1727200"/>
              <a:gd name="connsiteY2" fmla="*/ 508000 h 664400"/>
              <a:gd name="connsiteX0" fmla="*/ 1727200 w 1727200"/>
              <a:gd name="connsiteY0" fmla="*/ 0 h 686008"/>
              <a:gd name="connsiteX1" fmla="*/ 1092199 w 1727200"/>
              <a:gd name="connsiteY1" fmla="*/ 634998 h 686008"/>
              <a:gd name="connsiteX2" fmla="*/ 0 w 1727200"/>
              <a:gd name="connsiteY2" fmla="*/ 508000 h 686008"/>
              <a:gd name="connsiteX0" fmla="*/ 1727200 w 1727200"/>
              <a:gd name="connsiteY0" fmla="*/ 0 h 599135"/>
              <a:gd name="connsiteX1" fmla="*/ 1092199 w 1727200"/>
              <a:gd name="connsiteY1" fmla="*/ 520698 h 599135"/>
              <a:gd name="connsiteX2" fmla="*/ 0 w 1727200"/>
              <a:gd name="connsiteY2" fmla="*/ 508000 h 599135"/>
              <a:gd name="connsiteX0" fmla="*/ 1727200 w 1727200"/>
              <a:gd name="connsiteY0" fmla="*/ 0 h 599135"/>
              <a:gd name="connsiteX1" fmla="*/ 1092199 w 1727200"/>
              <a:gd name="connsiteY1" fmla="*/ 520698 h 599135"/>
              <a:gd name="connsiteX2" fmla="*/ 0 w 1727200"/>
              <a:gd name="connsiteY2" fmla="*/ 508000 h 599135"/>
              <a:gd name="connsiteX0" fmla="*/ 1727200 w 1727200"/>
              <a:gd name="connsiteY0" fmla="*/ 0 h 599135"/>
              <a:gd name="connsiteX1" fmla="*/ 1092199 w 1727200"/>
              <a:gd name="connsiteY1" fmla="*/ 520698 h 599135"/>
              <a:gd name="connsiteX2" fmla="*/ 0 w 1727200"/>
              <a:gd name="connsiteY2" fmla="*/ 508000 h 599135"/>
              <a:gd name="connsiteX0" fmla="*/ 1727200 w 1727200"/>
              <a:gd name="connsiteY0" fmla="*/ 0 h 599135"/>
              <a:gd name="connsiteX1" fmla="*/ 1092199 w 1727200"/>
              <a:gd name="connsiteY1" fmla="*/ 520698 h 599135"/>
              <a:gd name="connsiteX2" fmla="*/ 0 w 1727200"/>
              <a:gd name="connsiteY2" fmla="*/ 508000 h 599135"/>
              <a:gd name="connsiteX0" fmla="*/ 1727200 w 1727200"/>
              <a:gd name="connsiteY0" fmla="*/ 0 h 726135"/>
              <a:gd name="connsiteX1" fmla="*/ 1092199 w 1727200"/>
              <a:gd name="connsiteY1" fmla="*/ 647698 h 726135"/>
              <a:gd name="connsiteX2" fmla="*/ 0 w 1727200"/>
              <a:gd name="connsiteY2" fmla="*/ 635000 h 726135"/>
              <a:gd name="connsiteX0" fmla="*/ 1727200 w 1727200"/>
              <a:gd name="connsiteY0" fmla="*/ 0 h 743426"/>
              <a:gd name="connsiteX1" fmla="*/ 1003299 w 1727200"/>
              <a:gd name="connsiteY1" fmla="*/ 673098 h 743426"/>
              <a:gd name="connsiteX2" fmla="*/ 0 w 1727200"/>
              <a:gd name="connsiteY2" fmla="*/ 635000 h 743426"/>
              <a:gd name="connsiteX0" fmla="*/ 1727200 w 1727200"/>
              <a:gd name="connsiteY0" fmla="*/ 0 h 743426"/>
              <a:gd name="connsiteX1" fmla="*/ 1003299 w 1727200"/>
              <a:gd name="connsiteY1" fmla="*/ 673098 h 743426"/>
              <a:gd name="connsiteX2" fmla="*/ 0 w 1727200"/>
              <a:gd name="connsiteY2" fmla="*/ 635000 h 743426"/>
              <a:gd name="connsiteX0" fmla="*/ 1727200 w 1727200"/>
              <a:gd name="connsiteY0" fmla="*/ 0 h 693239"/>
              <a:gd name="connsiteX1" fmla="*/ 1003299 w 1727200"/>
              <a:gd name="connsiteY1" fmla="*/ 673098 h 693239"/>
              <a:gd name="connsiteX2" fmla="*/ 0 w 1727200"/>
              <a:gd name="connsiteY2" fmla="*/ 635000 h 693239"/>
              <a:gd name="connsiteX0" fmla="*/ 1727200 w 1727200"/>
              <a:gd name="connsiteY0" fmla="*/ 0 h 693239"/>
              <a:gd name="connsiteX1" fmla="*/ 1003299 w 1727200"/>
              <a:gd name="connsiteY1" fmla="*/ 673098 h 693239"/>
              <a:gd name="connsiteX2" fmla="*/ 0 w 1727200"/>
              <a:gd name="connsiteY2" fmla="*/ 635000 h 693239"/>
              <a:gd name="connsiteX0" fmla="*/ 1727200 w 1727200"/>
              <a:gd name="connsiteY0" fmla="*/ 0 h 681329"/>
              <a:gd name="connsiteX1" fmla="*/ 1003299 w 1727200"/>
              <a:gd name="connsiteY1" fmla="*/ 673098 h 681329"/>
              <a:gd name="connsiteX2" fmla="*/ 0 w 1727200"/>
              <a:gd name="connsiteY2" fmla="*/ 635000 h 681329"/>
              <a:gd name="connsiteX0" fmla="*/ 1600200 w 1600200"/>
              <a:gd name="connsiteY0" fmla="*/ 0 h 681329"/>
              <a:gd name="connsiteX1" fmla="*/ 1003299 w 1600200"/>
              <a:gd name="connsiteY1" fmla="*/ 673098 h 681329"/>
              <a:gd name="connsiteX2" fmla="*/ 0 w 1600200"/>
              <a:gd name="connsiteY2" fmla="*/ 635000 h 681329"/>
              <a:gd name="connsiteX0" fmla="*/ 1600200 w 1600769"/>
              <a:gd name="connsiteY0" fmla="*/ 0 h 681329"/>
              <a:gd name="connsiteX1" fmla="*/ 1003299 w 1600769"/>
              <a:gd name="connsiteY1" fmla="*/ 673098 h 681329"/>
              <a:gd name="connsiteX2" fmla="*/ 0 w 1600769"/>
              <a:gd name="connsiteY2" fmla="*/ 635000 h 681329"/>
              <a:gd name="connsiteX0" fmla="*/ 1689100 w 1689561"/>
              <a:gd name="connsiteY0" fmla="*/ 0 h 973429"/>
              <a:gd name="connsiteX1" fmla="*/ 1003299 w 1689561"/>
              <a:gd name="connsiteY1" fmla="*/ 965198 h 973429"/>
              <a:gd name="connsiteX2" fmla="*/ 0 w 1689561"/>
              <a:gd name="connsiteY2" fmla="*/ 927100 h 973429"/>
              <a:gd name="connsiteX0" fmla="*/ 1689100 w 1689561"/>
              <a:gd name="connsiteY0" fmla="*/ 0 h 1024229"/>
              <a:gd name="connsiteX1" fmla="*/ 1003299 w 1689561"/>
              <a:gd name="connsiteY1" fmla="*/ 1015998 h 1024229"/>
              <a:gd name="connsiteX2" fmla="*/ 0 w 1689561"/>
              <a:gd name="connsiteY2" fmla="*/ 977900 h 1024229"/>
              <a:gd name="connsiteX0" fmla="*/ 1689100 w 1689100"/>
              <a:gd name="connsiteY0" fmla="*/ 0 h 977900"/>
              <a:gd name="connsiteX1" fmla="*/ 0 w 1689100"/>
              <a:gd name="connsiteY1" fmla="*/ 97790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9100" h="977900">
                <a:moveTo>
                  <a:pt x="1689100" y="0"/>
                </a:moveTo>
                <a:lnTo>
                  <a:pt x="0" y="977900"/>
                </a:lnTo>
              </a:path>
            </a:pathLst>
          </a:custGeom>
          <a:noFill/>
          <a:ln w="57150">
            <a:solidFill>
              <a:srgbClr val="A9429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AE48D13A-AA36-1D34-526F-17684463C5EB}"/>
              </a:ext>
            </a:extLst>
          </p:cNvPr>
          <p:cNvSpPr/>
          <p:nvPr/>
        </p:nvSpPr>
        <p:spPr>
          <a:xfrm>
            <a:off x="3534937" y="1443106"/>
            <a:ext cx="2521195" cy="1146036"/>
          </a:xfrm>
          <a:custGeom>
            <a:avLst/>
            <a:gdLst>
              <a:gd name="connsiteX0" fmla="*/ 4610100 w 4610100"/>
              <a:gd name="connsiteY0" fmla="*/ 0 h 1028700"/>
              <a:gd name="connsiteX1" fmla="*/ 3606800 w 4610100"/>
              <a:gd name="connsiteY1" fmla="*/ 762000 h 1028700"/>
              <a:gd name="connsiteX2" fmla="*/ 939800 w 4610100"/>
              <a:gd name="connsiteY2" fmla="*/ 304800 h 1028700"/>
              <a:gd name="connsiteX3" fmla="*/ 0 w 4610100"/>
              <a:gd name="connsiteY3" fmla="*/ 1028700 h 1028700"/>
              <a:gd name="connsiteX0" fmla="*/ 4470400 w 4470400"/>
              <a:gd name="connsiteY0" fmla="*/ 0 h 838200"/>
              <a:gd name="connsiteX1" fmla="*/ 3606800 w 4470400"/>
              <a:gd name="connsiteY1" fmla="*/ 571500 h 838200"/>
              <a:gd name="connsiteX2" fmla="*/ 939800 w 4470400"/>
              <a:gd name="connsiteY2" fmla="*/ 114300 h 838200"/>
              <a:gd name="connsiteX3" fmla="*/ 0 w 4470400"/>
              <a:gd name="connsiteY3" fmla="*/ 838200 h 838200"/>
              <a:gd name="connsiteX0" fmla="*/ 4470400 w 4470400"/>
              <a:gd name="connsiteY0" fmla="*/ 0 h 838200"/>
              <a:gd name="connsiteX1" fmla="*/ 3606800 w 4470400"/>
              <a:gd name="connsiteY1" fmla="*/ 571500 h 838200"/>
              <a:gd name="connsiteX2" fmla="*/ 927100 w 4470400"/>
              <a:gd name="connsiteY2" fmla="*/ 228600 h 838200"/>
              <a:gd name="connsiteX3" fmla="*/ 0 w 4470400"/>
              <a:gd name="connsiteY3" fmla="*/ 838200 h 838200"/>
              <a:gd name="connsiteX0" fmla="*/ 4470400 w 4470400"/>
              <a:gd name="connsiteY0" fmla="*/ 0 h 838200"/>
              <a:gd name="connsiteX1" fmla="*/ 2882900 w 4470400"/>
              <a:gd name="connsiteY1" fmla="*/ 279400 h 838200"/>
              <a:gd name="connsiteX2" fmla="*/ 927100 w 4470400"/>
              <a:gd name="connsiteY2" fmla="*/ 228600 h 838200"/>
              <a:gd name="connsiteX3" fmla="*/ 0 w 4470400"/>
              <a:gd name="connsiteY3" fmla="*/ 838200 h 838200"/>
              <a:gd name="connsiteX0" fmla="*/ 3632200 w 3632200"/>
              <a:gd name="connsiteY0" fmla="*/ 0 h 800100"/>
              <a:gd name="connsiteX1" fmla="*/ 2882900 w 3632200"/>
              <a:gd name="connsiteY1" fmla="*/ 241300 h 800100"/>
              <a:gd name="connsiteX2" fmla="*/ 927100 w 3632200"/>
              <a:gd name="connsiteY2" fmla="*/ 190500 h 800100"/>
              <a:gd name="connsiteX3" fmla="*/ 0 w 3632200"/>
              <a:gd name="connsiteY3" fmla="*/ 800100 h 800100"/>
              <a:gd name="connsiteX0" fmla="*/ 3632200 w 3632200"/>
              <a:gd name="connsiteY0" fmla="*/ 0 h 800100"/>
              <a:gd name="connsiteX1" fmla="*/ 2463800 w 3632200"/>
              <a:gd name="connsiteY1" fmla="*/ 368300 h 800100"/>
              <a:gd name="connsiteX2" fmla="*/ 927100 w 3632200"/>
              <a:gd name="connsiteY2" fmla="*/ 190500 h 800100"/>
              <a:gd name="connsiteX3" fmla="*/ 0 w 3632200"/>
              <a:gd name="connsiteY3" fmla="*/ 800100 h 800100"/>
              <a:gd name="connsiteX0" fmla="*/ 3632200 w 3632200"/>
              <a:gd name="connsiteY0" fmla="*/ 0 h 800100"/>
              <a:gd name="connsiteX1" fmla="*/ 2463800 w 3632200"/>
              <a:gd name="connsiteY1" fmla="*/ 368300 h 800100"/>
              <a:gd name="connsiteX2" fmla="*/ 901700 w 3632200"/>
              <a:gd name="connsiteY2" fmla="*/ 101600 h 800100"/>
              <a:gd name="connsiteX3" fmla="*/ 0 w 3632200"/>
              <a:gd name="connsiteY3" fmla="*/ 800100 h 800100"/>
              <a:gd name="connsiteX0" fmla="*/ 2989717 w 2989717"/>
              <a:gd name="connsiteY0" fmla="*/ 0 h 787400"/>
              <a:gd name="connsiteX1" fmla="*/ 1821317 w 2989717"/>
              <a:gd name="connsiteY1" fmla="*/ 368300 h 787400"/>
              <a:gd name="connsiteX2" fmla="*/ 259217 w 2989717"/>
              <a:gd name="connsiteY2" fmla="*/ 101600 h 787400"/>
              <a:gd name="connsiteX3" fmla="*/ 144917 w 2989717"/>
              <a:gd name="connsiteY3" fmla="*/ 787400 h 787400"/>
              <a:gd name="connsiteX0" fmla="*/ 2844800 w 2844800"/>
              <a:gd name="connsiteY0" fmla="*/ 0 h 787400"/>
              <a:gd name="connsiteX1" fmla="*/ 1676400 w 2844800"/>
              <a:gd name="connsiteY1" fmla="*/ 368300 h 787400"/>
              <a:gd name="connsiteX2" fmla="*/ 838200 w 2844800"/>
              <a:gd name="connsiteY2" fmla="*/ 292100 h 787400"/>
              <a:gd name="connsiteX3" fmla="*/ 0 w 2844800"/>
              <a:gd name="connsiteY3" fmla="*/ 787400 h 787400"/>
              <a:gd name="connsiteX0" fmla="*/ 2844800 w 2844800"/>
              <a:gd name="connsiteY0" fmla="*/ 0 h 787400"/>
              <a:gd name="connsiteX1" fmla="*/ 1676400 w 2844800"/>
              <a:gd name="connsiteY1" fmla="*/ 368300 h 787400"/>
              <a:gd name="connsiteX2" fmla="*/ 838200 w 2844800"/>
              <a:gd name="connsiteY2" fmla="*/ 101600 h 787400"/>
              <a:gd name="connsiteX3" fmla="*/ 0 w 2844800"/>
              <a:gd name="connsiteY3" fmla="*/ 787400 h 787400"/>
              <a:gd name="connsiteX0" fmla="*/ 2844800 w 2844800"/>
              <a:gd name="connsiteY0" fmla="*/ 0 h 787400"/>
              <a:gd name="connsiteX1" fmla="*/ 2032000 w 2844800"/>
              <a:gd name="connsiteY1" fmla="*/ 355600 h 787400"/>
              <a:gd name="connsiteX2" fmla="*/ 838200 w 2844800"/>
              <a:gd name="connsiteY2" fmla="*/ 101600 h 787400"/>
              <a:gd name="connsiteX3" fmla="*/ 0 w 2844800"/>
              <a:gd name="connsiteY3" fmla="*/ 787400 h 787400"/>
              <a:gd name="connsiteX0" fmla="*/ 2654300 w 2654300"/>
              <a:gd name="connsiteY0" fmla="*/ 0 h 749300"/>
              <a:gd name="connsiteX1" fmla="*/ 1841500 w 2654300"/>
              <a:gd name="connsiteY1" fmla="*/ 355600 h 749300"/>
              <a:gd name="connsiteX2" fmla="*/ 647700 w 2654300"/>
              <a:gd name="connsiteY2" fmla="*/ 101600 h 749300"/>
              <a:gd name="connsiteX3" fmla="*/ 0 w 2654300"/>
              <a:gd name="connsiteY3" fmla="*/ 749300 h 749300"/>
              <a:gd name="connsiteX0" fmla="*/ 3708400 w 3708400"/>
              <a:gd name="connsiteY0" fmla="*/ 208218 h 652718"/>
              <a:gd name="connsiteX1" fmla="*/ 1841500 w 3708400"/>
              <a:gd name="connsiteY1" fmla="*/ 259018 h 652718"/>
              <a:gd name="connsiteX2" fmla="*/ 647700 w 3708400"/>
              <a:gd name="connsiteY2" fmla="*/ 5018 h 652718"/>
              <a:gd name="connsiteX3" fmla="*/ 0 w 3708400"/>
              <a:gd name="connsiteY3" fmla="*/ 652718 h 652718"/>
              <a:gd name="connsiteX0" fmla="*/ 3708400 w 3708400"/>
              <a:gd name="connsiteY0" fmla="*/ 204509 h 1094958"/>
              <a:gd name="connsiteX1" fmla="*/ 3187700 w 3708400"/>
              <a:gd name="connsiteY1" fmla="*/ 1093509 h 1094958"/>
              <a:gd name="connsiteX2" fmla="*/ 647700 w 3708400"/>
              <a:gd name="connsiteY2" fmla="*/ 1309 h 1094958"/>
              <a:gd name="connsiteX3" fmla="*/ 0 w 3708400"/>
              <a:gd name="connsiteY3" fmla="*/ 649009 h 1094958"/>
              <a:gd name="connsiteX0" fmla="*/ 3708400 w 3708400"/>
              <a:gd name="connsiteY0" fmla="*/ 217541 h 662041"/>
              <a:gd name="connsiteX1" fmla="*/ 647700 w 3708400"/>
              <a:gd name="connsiteY1" fmla="*/ 14341 h 662041"/>
              <a:gd name="connsiteX2" fmla="*/ 0 w 3708400"/>
              <a:gd name="connsiteY2" fmla="*/ 662041 h 662041"/>
              <a:gd name="connsiteX0" fmla="*/ 3708400 w 3708400"/>
              <a:gd name="connsiteY0" fmla="*/ 1932 h 702663"/>
              <a:gd name="connsiteX1" fmla="*/ 3289300 w 3708400"/>
              <a:gd name="connsiteY1" fmla="*/ 700432 h 702663"/>
              <a:gd name="connsiteX2" fmla="*/ 0 w 3708400"/>
              <a:gd name="connsiteY2" fmla="*/ 446432 h 702663"/>
              <a:gd name="connsiteX0" fmla="*/ 1651000 w 1651000"/>
              <a:gd name="connsiteY0" fmla="*/ 1932 h 802032"/>
              <a:gd name="connsiteX1" fmla="*/ 1231900 w 1651000"/>
              <a:gd name="connsiteY1" fmla="*/ 700432 h 802032"/>
              <a:gd name="connsiteX2" fmla="*/ 0 w 1651000"/>
              <a:gd name="connsiteY2" fmla="*/ 802032 h 802032"/>
              <a:gd name="connsiteX0" fmla="*/ 1651000 w 1651000"/>
              <a:gd name="connsiteY0" fmla="*/ 1932 h 852706"/>
              <a:gd name="connsiteX1" fmla="*/ 1231900 w 1651000"/>
              <a:gd name="connsiteY1" fmla="*/ 700432 h 852706"/>
              <a:gd name="connsiteX2" fmla="*/ 0 w 1651000"/>
              <a:gd name="connsiteY2" fmla="*/ 802032 h 852706"/>
              <a:gd name="connsiteX0" fmla="*/ 1651000 w 1651000"/>
              <a:gd name="connsiteY0" fmla="*/ 0 h 800100"/>
              <a:gd name="connsiteX1" fmla="*/ 0 w 1651000"/>
              <a:gd name="connsiteY1" fmla="*/ 800100 h 800100"/>
              <a:gd name="connsiteX0" fmla="*/ 1828800 w 1828800"/>
              <a:gd name="connsiteY0" fmla="*/ 0 h 38100"/>
              <a:gd name="connsiteX1" fmla="*/ 0 w 1828800"/>
              <a:gd name="connsiteY1" fmla="*/ 38100 h 38100"/>
              <a:gd name="connsiteX0" fmla="*/ 1727200 w 1727200"/>
              <a:gd name="connsiteY0" fmla="*/ 0 h 508000"/>
              <a:gd name="connsiteX1" fmla="*/ 0 w 1727200"/>
              <a:gd name="connsiteY1" fmla="*/ 508000 h 508000"/>
              <a:gd name="connsiteX0" fmla="*/ 1727200 w 1727200"/>
              <a:gd name="connsiteY0" fmla="*/ 0 h 508000"/>
              <a:gd name="connsiteX1" fmla="*/ 888999 w 1727200"/>
              <a:gd name="connsiteY1" fmla="*/ 203198 h 508000"/>
              <a:gd name="connsiteX2" fmla="*/ 0 w 1727200"/>
              <a:gd name="connsiteY2" fmla="*/ 508000 h 508000"/>
              <a:gd name="connsiteX0" fmla="*/ 1727200 w 1727200"/>
              <a:gd name="connsiteY0" fmla="*/ 0 h 634998"/>
              <a:gd name="connsiteX1" fmla="*/ 1092199 w 1727200"/>
              <a:gd name="connsiteY1" fmla="*/ 634998 h 634998"/>
              <a:gd name="connsiteX2" fmla="*/ 0 w 1727200"/>
              <a:gd name="connsiteY2" fmla="*/ 508000 h 634998"/>
              <a:gd name="connsiteX0" fmla="*/ 1727200 w 1727200"/>
              <a:gd name="connsiteY0" fmla="*/ 0 h 664400"/>
              <a:gd name="connsiteX1" fmla="*/ 1092199 w 1727200"/>
              <a:gd name="connsiteY1" fmla="*/ 634998 h 664400"/>
              <a:gd name="connsiteX2" fmla="*/ 0 w 1727200"/>
              <a:gd name="connsiteY2" fmla="*/ 508000 h 664400"/>
              <a:gd name="connsiteX0" fmla="*/ 1727200 w 1727200"/>
              <a:gd name="connsiteY0" fmla="*/ 0 h 664400"/>
              <a:gd name="connsiteX1" fmla="*/ 1092199 w 1727200"/>
              <a:gd name="connsiteY1" fmla="*/ 634998 h 664400"/>
              <a:gd name="connsiteX2" fmla="*/ 0 w 1727200"/>
              <a:gd name="connsiteY2" fmla="*/ 508000 h 664400"/>
              <a:gd name="connsiteX0" fmla="*/ 1727200 w 1727200"/>
              <a:gd name="connsiteY0" fmla="*/ 0 h 686008"/>
              <a:gd name="connsiteX1" fmla="*/ 1092199 w 1727200"/>
              <a:gd name="connsiteY1" fmla="*/ 634998 h 686008"/>
              <a:gd name="connsiteX2" fmla="*/ 0 w 1727200"/>
              <a:gd name="connsiteY2" fmla="*/ 508000 h 686008"/>
              <a:gd name="connsiteX0" fmla="*/ 1727200 w 1727200"/>
              <a:gd name="connsiteY0" fmla="*/ 0 h 599135"/>
              <a:gd name="connsiteX1" fmla="*/ 1092199 w 1727200"/>
              <a:gd name="connsiteY1" fmla="*/ 520698 h 599135"/>
              <a:gd name="connsiteX2" fmla="*/ 0 w 1727200"/>
              <a:gd name="connsiteY2" fmla="*/ 508000 h 599135"/>
              <a:gd name="connsiteX0" fmla="*/ 1727200 w 1727200"/>
              <a:gd name="connsiteY0" fmla="*/ 0 h 599135"/>
              <a:gd name="connsiteX1" fmla="*/ 1092199 w 1727200"/>
              <a:gd name="connsiteY1" fmla="*/ 520698 h 599135"/>
              <a:gd name="connsiteX2" fmla="*/ 0 w 1727200"/>
              <a:gd name="connsiteY2" fmla="*/ 508000 h 599135"/>
              <a:gd name="connsiteX0" fmla="*/ 1727200 w 1727200"/>
              <a:gd name="connsiteY0" fmla="*/ 0 h 599135"/>
              <a:gd name="connsiteX1" fmla="*/ 1092199 w 1727200"/>
              <a:gd name="connsiteY1" fmla="*/ 520698 h 599135"/>
              <a:gd name="connsiteX2" fmla="*/ 0 w 1727200"/>
              <a:gd name="connsiteY2" fmla="*/ 508000 h 599135"/>
              <a:gd name="connsiteX0" fmla="*/ 1727200 w 1727200"/>
              <a:gd name="connsiteY0" fmla="*/ 0 h 599135"/>
              <a:gd name="connsiteX1" fmla="*/ 1092199 w 1727200"/>
              <a:gd name="connsiteY1" fmla="*/ 520698 h 599135"/>
              <a:gd name="connsiteX2" fmla="*/ 0 w 1727200"/>
              <a:gd name="connsiteY2" fmla="*/ 508000 h 599135"/>
              <a:gd name="connsiteX0" fmla="*/ 1727200 w 1727200"/>
              <a:gd name="connsiteY0" fmla="*/ 0 h 726135"/>
              <a:gd name="connsiteX1" fmla="*/ 1092199 w 1727200"/>
              <a:gd name="connsiteY1" fmla="*/ 647698 h 726135"/>
              <a:gd name="connsiteX2" fmla="*/ 0 w 1727200"/>
              <a:gd name="connsiteY2" fmla="*/ 635000 h 726135"/>
              <a:gd name="connsiteX0" fmla="*/ 1727200 w 1727200"/>
              <a:gd name="connsiteY0" fmla="*/ 0 h 743426"/>
              <a:gd name="connsiteX1" fmla="*/ 1003299 w 1727200"/>
              <a:gd name="connsiteY1" fmla="*/ 673098 h 743426"/>
              <a:gd name="connsiteX2" fmla="*/ 0 w 1727200"/>
              <a:gd name="connsiteY2" fmla="*/ 635000 h 743426"/>
              <a:gd name="connsiteX0" fmla="*/ 1727200 w 1727200"/>
              <a:gd name="connsiteY0" fmla="*/ 0 h 743426"/>
              <a:gd name="connsiteX1" fmla="*/ 1003299 w 1727200"/>
              <a:gd name="connsiteY1" fmla="*/ 673098 h 743426"/>
              <a:gd name="connsiteX2" fmla="*/ 0 w 1727200"/>
              <a:gd name="connsiteY2" fmla="*/ 635000 h 743426"/>
              <a:gd name="connsiteX0" fmla="*/ 1727200 w 1727200"/>
              <a:gd name="connsiteY0" fmla="*/ 0 h 693239"/>
              <a:gd name="connsiteX1" fmla="*/ 1003299 w 1727200"/>
              <a:gd name="connsiteY1" fmla="*/ 673098 h 693239"/>
              <a:gd name="connsiteX2" fmla="*/ 0 w 1727200"/>
              <a:gd name="connsiteY2" fmla="*/ 635000 h 693239"/>
              <a:gd name="connsiteX0" fmla="*/ 1727200 w 1727200"/>
              <a:gd name="connsiteY0" fmla="*/ 0 h 693239"/>
              <a:gd name="connsiteX1" fmla="*/ 1003299 w 1727200"/>
              <a:gd name="connsiteY1" fmla="*/ 673098 h 693239"/>
              <a:gd name="connsiteX2" fmla="*/ 0 w 1727200"/>
              <a:gd name="connsiteY2" fmla="*/ 635000 h 693239"/>
              <a:gd name="connsiteX0" fmla="*/ 1727200 w 1727200"/>
              <a:gd name="connsiteY0" fmla="*/ 0 h 681329"/>
              <a:gd name="connsiteX1" fmla="*/ 1003299 w 1727200"/>
              <a:gd name="connsiteY1" fmla="*/ 673098 h 681329"/>
              <a:gd name="connsiteX2" fmla="*/ 0 w 1727200"/>
              <a:gd name="connsiteY2" fmla="*/ 635000 h 681329"/>
              <a:gd name="connsiteX0" fmla="*/ 1600200 w 1600200"/>
              <a:gd name="connsiteY0" fmla="*/ 0 h 681329"/>
              <a:gd name="connsiteX1" fmla="*/ 1003299 w 1600200"/>
              <a:gd name="connsiteY1" fmla="*/ 673098 h 681329"/>
              <a:gd name="connsiteX2" fmla="*/ 0 w 1600200"/>
              <a:gd name="connsiteY2" fmla="*/ 635000 h 681329"/>
              <a:gd name="connsiteX0" fmla="*/ 1600200 w 1600769"/>
              <a:gd name="connsiteY0" fmla="*/ 0 h 681329"/>
              <a:gd name="connsiteX1" fmla="*/ 1003299 w 1600769"/>
              <a:gd name="connsiteY1" fmla="*/ 673098 h 681329"/>
              <a:gd name="connsiteX2" fmla="*/ 0 w 1600769"/>
              <a:gd name="connsiteY2" fmla="*/ 635000 h 681329"/>
              <a:gd name="connsiteX0" fmla="*/ 1663700 w 1664188"/>
              <a:gd name="connsiteY0" fmla="*/ 0 h 1036929"/>
              <a:gd name="connsiteX1" fmla="*/ 1003299 w 1664188"/>
              <a:gd name="connsiteY1" fmla="*/ 1028698 h 1036929"/>
              <a:gd name="connsiteX2" fmla="*/ 0 w 1664188"/>
              <a:gd name="connsiteY2" fmla="*/ 990600 h 1036929"/>
              <a:gd name="connsiteX0" fmla="*/ 1854200 w 1854541"/>
              <a:gd name="connsiteY0" fmla="*/ 0 h 998829"/>
              <a:gd name="connsiteX1" fmla="*/ 1003299 w 1854541"/>
              <a:gd name="connsiteY1" fmla="*/ 990598 h 998829"/>
              <a:gd name="connsiteX2" fmla="*/ 0 w 1854541"/>
              <a:gd name="connsiteY2" fmla="*/ 952500 h 998829"/>
              <a:gd name="connsiteX0" fmla="*/ 1854200 w 1854649"/>
              <a:gd name="connsiteY0" fmla="*/ 0 h 998829"/>
              <a:gd name="connsiteX1" fmla="*/ 1155699 w 1854649"/>
              <a:gd name="connsiteY1" fmla="*/ 990598 h 998829"/>
              <a:gd name="connsiteX2" fmla="*/ 0 w 1854649"/>
              <a:gd name="connsiteY2" fmla="*/ 952500 h 998829"/>
              <a:gd name="connsiteX0" fmla="*/ 1854200 w 1854200"/>
              <a:gd name="connsiteY0" fmla="*/ 0 h 952500"/>
              <a:gd name="connsiteX1" fmla="*/ 0 w 1854200"/>
              <a:gd name="connsiteY1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4200" h="952500">
                <a:moveTo>
                  <a:pt x="1854200" y="0"/>
                </a:moveTo>
                <a:lnTo>
                  <a:pt x="0" y="952500"/>
                </a:lnTo>
              </a:path>
            </a:pathLst>
          </a:custGeom>
          <a:noFill/>
          <a:ln w="57150">
            <a:solidFill>
              <a:srgbClr val="A9429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784DFA8-2EA8-9675-A6CA-2BC5CC32B93B}"/>
              </a:ext>
            </a:extLst>
          </p:cNvPr>
          <p:cNvGrpSpPr/>
          <p:nvPr/>
        </p:nvGrpSpPr>
        <p:grpSpPr>
          <a:xfrm>
            <a:off x="9655296" y="6021388"/>
            <a:ext cx="2339273" cy="661608"/>
            <a:chOff x="7536565" y="800100"/>
            <a:chExt cx="2339273" cy="66160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ECCA32A-465E-E584-2589-C50BBBDED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0E2EC28-B468-7781-833D-A8075F32B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F1F1780-64AA-93C1-F7FC-767DA524CF4C}"/>
              </a:ext>
            </a:extLst>
          </p:cNvPr>
          <p:cNvSpPr/>
          <p:nvPr/>
        </p:nvSpPr>
        <p:spPr>
          <a:xfrm>
            <a:off x="2700789" y="3633557"/>
            <a:ext cx="6790422" cy="1490235"/>
          </a:xfrm>
          <a:prstGeom prst="roundRect">
            <a:avLst/>
          </a:prstGeom>
          <a:noFill/>
          <a:ln w="57150" cmpd="dbl">
            <a:solidFill>
              <a:srgbClr val="A94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Fira Sans Medium" panose="020B0603050000020004" pitchFamily="34" charset="0"/>
              </a:rPr>
              <a:t>можно посещать курсы 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  <a:latin typeface="Fira Sans Medium" panose="020B0603050000020004" pitchFamily="34" charset="0"/>
              </a:rPr>
              <a:t>и очно, и онлайн!</a:t>
            </a: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C32592E2-E20E-83CC-50A6-CF5CF02FC4E3}"/>
              </a:ext>
            </a:extLst>
          </p:cNvPr>
          <p:cNvSpPr/>
          <p:nvPr/>
        </p:nvSpPr>
        <p:spPr>
          <a:xfrm rot="5400000" flipV="1">
            <a:off x="8351866" y="-3040032"/>
            <a:ext cx="822270" cy="6858000"/>
          </a:xfrm>
          <a:prstGeom prst="triangle">
            <a:avLst>
              <a:gd name="adj" fmla="val 0"/>
            </a:avLst>
          </a:prstGeom>
          <a:solidFill>
            <a:srgbClr val="73B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4119E675-1202-7505-C6B5-8BB03522A250}"/>
              </a:ext>
            </a:extLst>
          </p:cNvPr>
          <p:cNvSpPr/>
          <p:nvPr/>
        </p:nvSpPr>
        <p:spPr>
          <a:xfrm rot="5400000" flipH="1">
            <a:off x="2999291" y="3037245"/>
            <a:ext cx="822269" cy="6858000"/>
          </a:xfrm>
          <a:prstGeom prst="triangle">
            <a:avLst>
              <a:gd name="adj" fmla="val 0"/>
            </a:avLst>
          </a:prstGeom>
          <a:solidFill>
            <a:srgbClr val="73B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B68F04-0BC8-9D27-0041-98CD43EDCEFC}"/>
              </a:ext>
            </a:extLst>
          </p:cNvPr>
          <p:cNvSpPr txBox="1"/>
          <p:nvPr/>
        </p:nvSpPr>
        <p:spPr>
          <a:xfrm>
            <a:off x="-18575" y="650804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Fira Sans Medium" panose="020B06030500000200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8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01B60F-0A38-EEFD-FF08-45FEF0FD6B98}"/>
              </a:ext>
            </a:extLst>
          </p:cNvPr>
          <p:cNvSpPr txBox="1"/>
          <p:nvPr/>
        </p:nvSpPr>
        <p:spPr>
          <a:xfrm>
            <a:off x="3365211" y="560979"/>
            <a:ext cx="5470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400" dirty="0">
                <a:latin typeface="Fira Sans Medium" panose="020B0603050000020004" pitchFamily="34" charset="0"/>
              </a:rPr>
              <a:t>Направления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6E9EC-9F47-91BE-24EE-342A31D4B72A}"/>
              </a:ext>
            </a:extLst>
          </p:cNvPr>
          <p:cNvSpPr txBox="1"/>
          <p:nvPr/>
        </p:nvSpPr>
        <p:spPr>
          <a:xfrm>
            <a:off x="6851650" y="3949759"/>
            <a:ext cx="5061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Fira Sans Medium" panose="020B0603050000020004" pitchFamily="34" charset="0"/>
              </a:rPr>
              <a:t>Третий путь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FF638-F0CF-4180-B2A5-0BF9B7B9C947}"/>
              </a:ext>
            </a:extLst>
          </p:cNvPr>
          <p:cNvSpPr txBox="1"/>
          <p:nvPr/>
        </p:nvSpPr>
        <p:spPr>
          <a:xfrm>
            <a:off x="3365211" y="5268702"/>
            <a:ext cx="5061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Fira Sans Medium" panose="020B0603050000020004" pitchFamily="34" charset="0"/>
              </a:rPr>
              <a:t>Экономика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F5F97-688F-7068-38CA-F57C789B7C13}"/>
              </a:ext>
            </a:extLst>
          </p:cNvPr>
          <p:cNvSpPr txBox="1"/>
          <p:nvPr/>
        </p:nvSpPr>
        <p:spPr>
          <a:xfrm>
            <a:off x="-121229" y="4066743"/>
            <a:ext cx="5061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Fira Sans Medium" panose="020B0603050000020004" pitchFamily="34" charset="0"/>
              </a:rPr>
              <a:t>Математика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FAF6E0-5987-F173-C2CB-ABBE6B374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53" y="2071399"/>
            <a:ext cx="1794164" cy="17941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65B8DC-B9FA-432C-5286-9C74728DE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71" y="3228754"/>
            <a:ext cx="1802606" cy="18026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56AFF0-4A23-7413-CC2B-C47A8E803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1965437"/>
            <a:ext cx="1984322" cy="1984322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C3348BB-6583-EF9B-B189-EB4984F60DC2}"/>
              </a:ext>
            </a:extLst>
          </p:cNvPr>
          <p:cNvGrpSpPr/>
          <p:nvPr/>
        </p:nvGrpSpPr>
        <p:grpSpPr>
          <a:xfrm>
            <a:off x="9655296" y="6021388"/>
            <a:ext cx="2339273" cy="661608"/>
            <a:chOff x="7536565" y="800100"/>
            <a:chExt cx="2339273" cy="66160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37AEAEA-A5FD-71A7-F041-F65F09F21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E0E11C8-D697-6A79-E48A-4D028BD7D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29B223-CCF3-1E86-A2AB-AA89AF535134}"/>
              </a:ext>
            </a:extLst>
          </p:cNvPr>
          <p:cNvSpPr txBox="1"/>
          <p:nvPr/>
        </p:nvSpPr>
        <p:spPr>
          <a:xfrm>
            <a:off x="-18575" y="650804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354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95E374-44AC-02C5-2727-F5DDBFBE59CC}"/>
              </a:ext>
            </a:extLst>
          </p:cNvPr>
          <p:cNvSpPr txBox="1"/>
          <p:nvPr/>
        </p:nvSpPr>
        <p:spPr>
          <a:xfrm>
            <a:off x="2753856" y="315320"/>
            <a:ext cx="6557283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6400" dirty="0">
                <a:latin typeface="Fira Sans Medium" panose="020B0603050000020004" pitchFamily="34" charset="0"/>
              </a:rPr>
              <a:t>Выбор курсов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53A64-06D7-F2D9-D9E5-0F88579197C9}"/>
              </a:ext>
            </a:extLst>
          </p:cNvPr>
          <p:cNvSpPr txBox="1"/>
          <p:nvPr/>
        </p:nvSpPr>
        <p:spPr>
          <a:xfrm>
            <a:off x="-251114" y="1998593"/>
            <a:ext cx="506152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Fira Sans Medium" panose="020B0603050000020004" pitchFamily="34" charset="0"/>
              </a:rPr>
              <a:t>Базовые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2ACB1-E28E-5368-394C-4C232D6318E6}"/>
              </a:ext>
            </a:extLst>
          </p:cNvPr>
          <p:cNvSpPr txBox="1"/>
          <p:nvPr/>
        </p:nvSpPr>
        <p:spPr>
          <a:xfrm>
            <a:off x="7199024" y="1978458"/>
            <a:ext cx="506152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Fira Sans Medium" panose="020B0603050000020004" pitchFamily="34" charset="0"/>
              </a:rPr>
              <a:t>Спецкурсы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8C3DBB-C52E-9050-D528-BDF012D7518A}"/>
              </a:ext>
            </a:extLst>
          </p:cNvPr>
          <p:cNvSpPr txBox="1"/>
          <p:nvPr/>
        </p:nvSpPr>
        <p:spPr>
          <a:xfrm>
            <a:off x="7478810" y="3930128"/>
            <a:ext cx="5061527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Fira Sans Medium" panose="020B0603050000020004" pitchFamily="34" charset="0"/>
              </a:rPr>
              <a:t>39</a:t>
            </a:r>
          </a:p>
          <a:p>
            <a:pPr algn="ctr"/>
            <a:r>
              <a:rPr lang="ru-RU" sz="4400" dirty="0">
                <a:latin typeface="Fira Sans Medium" panose="020B0603050000020004" pitchFamily="34" charset="0"/>
              </a:rPr>
              <a:t>курсов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2BB9F667-4794-B622-B2A4-E19DDF49DA9C}"/>
              </a:ext>
            </a:extLst>
          </p:cNvPr>
          <p:cNvSpPr/>
          <p:nvPr/>
        </p:nvSpPr>
        <p:spPr>
          <a:xfrm flipH="1">
            <a:off x="6032498" y="1443106"/>
            <a:ext cx="1778001" cy="993847"/>
          </a:xfrm>
          <a:custGeom>
            <a:avLst/>
            <a:gdLst>
              <a:gd name="connsiteX0" fmla="*/ 4610100 w 4610100"/>
              <a:gd name="connsiteY0" fmla="*/ 0 h 1028700"/>
              <a:gd name="connsiteX1" fmla="*/ 3606800 w 4610100"/>
              <a:gd name="connsiteY1" fmla="*/ 762000 h 1028700"/>
              <a:gd name="connsiteX2" fmla="*/ 939800 w 4610100"/>
              <a:gd name="connsiteY2" fmla="*/ 304800 h 1028700"/>
              <a:gd name="connsiteX3" fmla="*/ 0 w 4610100"/>
              <a:gd name="connsiteY3" fmla="*/ 1028700 h 1028700"/>
              <a:gd name="connsiteX0" fmla="*/ 4470400 w 4470400"/>
              <a:gd name="connsiteY0" fmla="*/ 0 h 838200"/>
              <a:gd name="connsiteX1" fmla="*/ 3606800 w 4470400"/>
              <a:gd name="connsiteY1" fmla="*/ 571500 h 838200"/>
              <a:gd name="connsiteX2" fmla="*/ 939800 w 4470400"/>
              <a:gd name="connsiteY2" fmla="*/ 114300 h 838200"/>
              <a:gd name="connsiteX3" fmla="*/ 0 w 4470400"/>
              <a:gd name="connsiteY3" fmla="*/ 838200 h 838200"/>
              <a:gd name="connsiteX0" fmla="*/ 4470400 w 4470400"/>
              <a:gd name="connsiteY0" fmla="*/ 0 h 838200"/>
              <a:gd name="connsiteX1" fmla="*/ 3606800 w 4470400"/>
              <a:gd name="connsiteY1" fmla="*/ 571500 h 838200"/>
              <a:gd name="connsiteX2" fmla="*/ 927100 w 4470400"/>
              <a:gd name="connsiteY2" fmla="*/ 228600 h 838200"/>
              <a:gd name="connsiteX3" fmla="*/ 0 w 4470400"/>
              <a:gd name="connsiteY3" fmla="*/ 838200 h 838200"/>
              <a:gd name="connsiteX0" fmla="*/ 4470400 w 4470400"/>
              <a:gd name="connsiteY0" fmla="*/ 0 h 838200"/>
              <a:gd name="connsiteX1" fmla="*/ 2882900 w 4470400"/>
              <a:gd name="connsiteY1" fmla="*/ 279400 h 838200"/>
              <a:gd name="connsiteX2" fmla="*/ 927100 w 4470400"/>
              <a:gd name="connsiteY2" fmla="*/ 228600 h 838200"/>
              <a:gd name="connsiteX3" fmla="*/ 0 w 4470400"/>
              <a:gd name="connsiteY3" fmla="*/ 838200 h 838200"/>
              <a:gd name="connsiteX0" fmla="*/ 3632200 w 3632200"/>
              <a:gd name="connsiteY0" fmla="*/ 0 h 800100"/>
              <a:gd name="connsiteX1" fmla="*/ 2882900 w 3632200"/>
              <a:gd name="connsiteY1" fmla="*/ 241300 h 800100"/>
              <a:gd name="connsiteX2" fmla="*/ 927100 w 3632200"/>
              <a:gd name="connsiteY2" fmla="*/ 190500 h 800100"/>
              <a:gd name="connsiteX3" fmla="*/ 0 w 3632200"/>
              <a:gd name="connsiteY3" fmla="*/ 800100 h 800100"/>
              <a:gd name="connsiteX0" fmla="*/ 3632200 w 3632200"/>
              <a:gd name="connsiteY0" fmla="*/ 0 h 800100"/>
              <a:gd name="connsiteX1" fmla="*/ 2463800 w 3632200"/>
              <a:gd name="connsiteY1" fmla="*/ 368300 h 800100"/>
              <a:gd name="connsiteX2" fmla="*/ 927100 w 3632200"/>
              <a:gd name="connsiteY2" fmla="*/ 190500 h 800100"/>
              <a:gd name="connsiteX3" fmla="*/ 0 w 3632200"/>
              <a:gd name="connsiteY3" fmla="*/ 800100 h 800100"/>
              <a:gd name="connsiteX0" fmla="*/ 3632200 w 3632200"/>
              <a:gd name="connsiteY0" fmla="*/ 0 h 800100"/>
              <a:gd name="connsiteX1" fmla="*/ 2463800 w 3632200"/>
              <a:gd name="connsiteY1" fmla="*/ 368300 h 800100"/>
              <a:gd name="connsiteX2" fmla="*/ 901700 w 3632200"/>
              <a:gd name="connsiteY2" fmla="*/ 101600 h 800100"/>
              <a:gd name="connsiteX3" fmla="*/ 0 w 3632200"/>
              <a:gd name="connsiteY3" fmla="*/ 800100 h 800100"/>
              <a:gd name="connsiteX0" fmla="*/ 2989717 w 2989717"/>
              <a:gd name="connsiteY0" fmla="*/ 0 h 787400"/>
              <a:gd name="connsiteX1" fmla="*/ 1821317 w 2989717"/>
              <a:gd name="connsiteY1" fmla="*/ 368300 h 787400"/>
              <a:gd name="connsiteX2" fmla="*/ 259217 w 2989717"/>
              <a:gd name="connsiteY2" fmla="*/ 101600 h 787400"/>
              <a:gd name="connsiteX3" fmla="*/ 144917 w 2989717"/>
              <a:gd name="connsiteY3" fmla="*/ 787400 h 787400"/>
              <a:gd name="connsiteX0" fmla="*/ 2844800 w 2844800"/>
              <a:gd name="connsiteY0" fmla="*/ 0 h 787400"/>
              <a:gd name="connsiteX1" fmla="*/ 1676400 w 2844800"/>
              <a:gd name="connsiteY1" fmla="*/ 368300 h 787400"/>
              <a:gd name="connsiteX2" fmla="*/ 838200 w 2844800"/>
              <a:gd name="connsiteY2" fmla="*/ 292100 h 787400"/>
              <a:gd name="connsiteX3" fmla="*/ 0 w 2844800"/>
              <a:gd name="connsiteY3" fmla="*/ 787400 h 787400"/>
              <a:gd name="connsiteX0" fmla="*/ 2844800 w 2844800"/>
              <a:gd name="connsiteY0" fmla="*/ 0 h 787400"/>
              <a:gd name="connsiteX1" fmla="*/ 1676400 w 2844800"/>
              <a:gd name="connsiteY1" fmla="*/ 368300 h 787400"/>
              <a:gd name="connsiteX2" fmla="*/ 838200 w 2844800"/>
              <a:gd name="connsiteY2" fmla="*/ 101600 h 787400"/>
              <a:gd name="connsiteX3" fmla="*/ 0 w 2844800"/>
              <a:gd name="connsiteY3" fmla="*/ 787400 h 787400"/>
              <a:gd name="connsiteX0" fmla="*/ 2844800 w 2844800"/>
              <a:gd name="connsiteY0" fmla="*/ 0 h 787400"/>
              <a:gd name="connsiteX1" fmla="*/ 2032000 w 2844800"/>
              <a:gd name="connsiteY1" fmla="*/ 355600 h 787400"/>
              <a:gd name="connsiteX2" fmla="*/ 838200 w 2844800"/>
              <a:gd name="connsiteY2" fmla="*/ 101600 h 787400"/>
              <a:gd name="connsiteX3" fmla="*/ 0 w 2844800"/>
              <a:gd name="connsiteY3" fmla="*/ 787400 h 787400"/>
              <a:gd name="connsiteX0" fmla="*/ 2654300 w 2654300"/>
              <a:gd name="connsiteY0" fmla="*/ 0 h 749300"/>
              <a:gd name="connsiteX1" fmla="*/ 1841500 w 2654300"/>
              <a:gd name="connsiteY1" fmla="*/ 355600 h 749300"/>
              <a:gd name="connsiteX2" fmla="*/ 647700 w 2654300"/>
              <a:gd name="connsiteY2" fmla="*/ 101600 h 749300"/>
              <a:gd name="connsiteX3" fmla="*/ 0 w 2654300"/>
              <a:gd name="connsiteY3" fmla="*/ 749300 h 749300"/>
              <a:gd name="connsiteX0" fmla="*/ 3708400 w 3708400"/>
              <a:gd name="connsiteY0" fmla="*/ 208218 h 652718"/>
              <a:gd name="connsiteX1" fmla="*/ 1841500 w 3708400"/>
              <a:gd name="connsiteY1" fmla="*/ 259018 h 652718"/>
              <a:gd name="connsiteX2" fmla="*/ 647700 w 3708400"/>
              <a:gd name="connsiteY2" fmla="*/ 5018 h 652718"/>
              <a:gd name="connsiteX3" fmla="*/ 0 w 3708400"/>
              <a:gd name="connsiteY3" fmla="*/ 652718 h 652718"/>
              <a:gd name="connsiteX0" fmla="*/ 3708400 w 3708400"/>
              <a:gd name="connsiteY0" fmla="*/ 204509 h 1094958"/>
              <a:gd name="connsiteX1" fmla="*/ 3187700 w 3708400"/>
              <a:gd name="connsiteY1" fmla="*/ 1093509 h 1094958"/>
              <a:gd name="connsiteX2" fmla="*/ 647700 w 3708400"/>
              <a:gd name="connsiteY2" fmla="*/ 1309 h 1094958"/>
              <a:gd name="connsiteX3" fmla="*/ 0 w 3708400"/>
              <a:gd name="connsiteY3" fmla="*/ 649009 h 1094958"/>
              <a:gd name="connsiteX0" fmla="*/ 3708400 w 3708400"/>
              <a:gd name="connsiteY0" fmla="*/ 217541 h 662041"/>
              <a:gd name="connsiteX1" fmla="*/ 647700 w 3708400"/>
              <a:gd name="connsiteY1" fmla="*/ 14341 h 662041"/>
              <a:gd name="connsiteX2" fmla="*/ 0 w 3708400"/>
              <a:gd name="connsiteY2" fmla="*/ 662041 h 662041"/>
              <a:gd name="connsiteX0" fmla="*/ 3708400 w 3708400"/>
              <a:gd name="connsiteY0" fmla="*/ 1932 h 702663"/>
              <a:gd name="connsiteX1" fmla="*/ 3289300 w 3708400"/>
              <a:gd name="connsiteY1" fmla="*/ 700432 h 702663"/>
              <a:gd name="connsiteX2" fmla="*/ 0 w 3708400"/>
              <a:gd name="connsiteY2" fmla="*/ 446432 h 702663"/>
              <a:gd name="connsiteX0" fmla="*/ 1651000 w 1651000"/>
              <a:gd name="connsiteY0" fmla="*/ 1932 h 802032"/>
              <a:gd name="connsiteX1" fmla="*/ 1231900 w 1651000"/>
              <a:gd name="connsiteY1" fmla="*/ 700432 h 802032"/>
              <a:gd name="connsiteX2" fmla="*/ 0 w 1651000"/>
              <a:gd name="connsiteY2" fmla="*/ 802032 h 802032"/>
              <a:gd name="connsiteX0" fmla="*/ 1651000 w 1651000"/>
              <a:gd name="connsiteY0" fmla="*/ 1932 h 852706"/>
              <a:gd name="connsiteX1" fmla="*/ 1231900 w 1651000"/>
              <a:gd name="connsiteY1" fmla="*/ 700432 h 852706"/>
              <a:gd name="connsiteX2" fmla="*/ 0 w 1651000"/>
              <a:gd name="connsiteY2" fmla="*/ 802032 h 852706"/>
              <a:gd name="connsiteX0" fmla="*/ 1651000 w 1651000"/>
              <a:gd name="connsiteY0" fmla="*/ 0 h 800100"/>
              <a:gd name="connsiteX1" fmla="*/ 0 w 1651000"/>
              <a:gd name="connsiteY1" fmla="*/ 800100 h 800100"/>
              <a:gd name="connsiteX0" fmla="*/ 1828800 w 1828800"/>
              <a:gd name="connsiteY0" fmla="*/ 0 h 38100"/>
              <a:gd name="connsiteX1" fmla="*/ 0 w 1828800"/>
              <a:gd name="connsiteY1" fmla="*/ 38100 h 38100"/>
              <a:gd name="connsiteX0" fmla="*/ 1727200 w 1727200"/>
              <a:gd name="connsiteY0" fmla="*/ 0 h 508000"/>
              <a:gd name="connsiteX1" fmla="*/ 0 w 1727200"/>
              <a:gd name="connsiteY1" fmla="*/ 508000 h 508000"/>
              <a:gd name="connsiteX0" fmla="*/ 1727200 w 1727200"/>
              <a:gd name="connsiteY0" fmla="*/ 0 h 508000"/>
              <a:gd name="connsiteX1" fmla="*/ 888999 w 1727200"/>
              <a:gd name="connsiteY1" fmla="*/ 203198 h 508000"/>
              <a:gd name="connsiteX2" fmla="*/ 0 w 1727200"/>
              <a:gd name="connsiteY2" fmla="*/ 508000 h 508000"/>
              <a:gd name="connsiteX0" fmla="*/ 1727200 w 1727200"/>
              <a:gd name="connsiteY0" fmla="*/ 0 h 634998"/>
              <a:gd name="connsiteX1" fmla="*/ 1092199 w 1727200"/>
              <a:gd name="connsiteY1" fmla="*/ 634998 h 634998"/>
              <a:gd name="connsiteX2" fmla="*/ 0 w 1727200"/>
              <a:gd name="connsiteY2" fmla="*/ 508000 h 634998"/>
              <a:gd name="connsiteX0" fmla="*/ 1727200 w 1727200"/>
              <a:gd name="connsiteY0" fmla="*/ 0 h 664400"/>
              <a:gd name="connsiteX1" fmla="*/ 1092199 w 1727200"/>
              <a:gd name="connsiteY1" fmla="*/ 634998 h 664400"/>
              <a:gd name="connsiteX2" fmla="*/ 0 w 1727200"/>
              <a:gd name="connsiteY2" fmla="*/ 508000 h 664400"/>
              <a:gd name="connsiteX0" fmla="*/ 1727200 w 1727200"/>
              <a:gd name="connsiteY0" fmla="*/ 0 h 664400"/>
              <a:gd name="connsiteX1" fmla="*/ 1092199 w 1727200"/>
              <a:gd name="connsiteY1" fmla="*/ 634998 h 664400"/>
              <a:gd name="connsiteX2" fmla="*/ 0 w 1727200"/>
              <a:gd name="connsiteY2" fmla="*/ 508000 h 664400"/>
              <a:gd name="connsiteX0" fmla="*/ 1727200 w 1727200"/>
              <a:gd name="connsiteY0" fmla="*/ 0 h 686008"/>
              <a:gd name="connsiteX1" fmla="*/ 1092199 w 1727200"/>
              <a:gd name="connsiteY1" fmla="*/ 634998 h 686008"/>
              <a:gd name="connsiteX2" fmla="*/ 0 w 1727200"/>
              <a:gd name="connsiteY2" fmla="*/ 508000 h 686008"/>
              <a:gd name="connsiteX0" fmla="*/ 1727200 w 1727200"/>
              <a:gd name="connsiteY0" fmla="*/ 0 h 599135"/>
              <a:gd name="connsiteX1" fmla="*/ 1092199 w 1727200"/>
              <a:gd name="connsiteY1" fmla="*/ 520698 h 599135"/>
              <a:gd name="connsiteX2" fmla="*/ 0 w 1727200"/>
              <a:gd name="connsiteY2" fmla="*/ 508000 h 599135"/>
              <a:gd name="connsiteX0" fmla="*/ 1727200 w 1727200"/>
              <a:gd name="connsiteY0" fmla="*/ 0 h 599135"/>
              <a:gd name="connsiteX1" fmla="*/ 1092199 w 1727200"/>
              <a:gd name="connsiteY1" fmla="*/ 520698 h 599135"/>
              <a:gd name="connsiteX2" fmla="*/ 0 w 1727200"/>
              <a:gd name="connsiteY2" fmla="*/ 508000 h 599135"/>
              <a:gd name="connsiteX0" fmla="*/ 1727200 w 1727200"/>
              <a:gd name="connsiteY0" fmla="*/ 0 h 599135"/>
              <a:gd name="connsiteX1" fmla="*/ 1092199 w 1727200"/>
              <a:gd name="connsiteY1" fmla="*/ 520698 h 599135"/>
              <a:gd name="connsiteX2" fmla="*/ 0 w 1727200"/>
              <a:gd name="connsiteY2" fmla="*/ 508000 h 599135"/>
              <a:gd name="connsiteX0" fmla="*/ 1727200 w 1727200"/>
              <a:gd name="connsiteY0" fmla="*/ 0 h 599135"/>
              <a:gd name="connsiteX1" fmla="*/ 1092199 w 1727200"/>
              <a:gd name="connsiteY1" fmla="*/ 520698 h 599135"/>
              <a:gd name="connsiteX2" fmla="*/ 0 w 1727200"/>
              <a:gd name="connsiteY2" fmla="*/ 508000 h 599135"/>
              <a:gd name="connsiteX0" fmla="*/ 1727200 w 1727200"/>
              <a:gd name="connsiteY0" fmla="*/ 0 h 726135"/>
              <a:gd name="connsiteX1" fmla="*/ 1092199 w 1727200"/>
              <a:gd name="connsiteY1" fmla="*/ 647698 h 726135"/>
              <a:gd name="connsiteX2" fmla="*/ 0 w 1727200"/>
              <a:gd name="connsiteY2" fmla="*/ 635000 h 726135"/>
              <a:gd name="connsiteX0" fmla="*/ 1727200 w 1727200"/>
              <a:gd name="connsiteY0" fmla="*/ 0 h 743426"/>
              <a:gd name="connsiteX1" fmla="*/ 1003299 w 1727200"/>
              <a:gd name="connsiteY1" fmla="*/ 673098 h 743426"/>
              <a:gd name="connsiteX2" fmla="*/ 0 w 1727200"/>
              <a:gd name="connsiteY2" fmla="*/ 635000 h 743426"/>
              <a:gd name="connsiteX0" fmla="*/ 1727200 w 1727200"/>
              <a:gd name="connsiteY0" fmla="*/ 0 h 743426"/>
              <a:gd name="connsiteX1" fmla="*/ 1003299 w 1727200"/>
              <a:gd name="connsiteY1" fmla="*/ 673098 h 743426"/>
              <a:gd name="connsiteX2" fmla="*/ 0 w 1727200"/>
              <a:gd name="connsiteY2" fmla="*/ 635000 h 743426"/>
              <a:gd name="connsiteX0" fmla="*/ 1727200 w 1727200"/>
              <a:gd name="connsiteY0" fmla="*/ 0 h 693239"/>
              <a:gd name="connsiteX1" fmla="*/ 1003299 w 1727200"/>
              <a:gd name="connsiteY1" fmla="*/ 673098 h 693239"/>
              <a:gd name="connsiteX2" fmla="*/ 0 w 1727200"/>
              <a:gd name="connsiteY2" fmla="*/ 635000 h 693239"/>
              <a:gd name="connsiteX0" fmla="*/ 1727200 w 1727200"/>
              <a:gd name="connsiteY0" fmla="*/ 0 h 693239"/>
              <a:gd name="connsiteX1" fmla="*/ 1003299 w 1727200"/>
              <a:gd name="connsiteY1" fmla="*/ 673098 h 693239"/>
              <a:gd name="connsiteX2" fmla="*/ 0 w 1727200"/>
              <a:gd name="connsiteY2" fmla="*/ 635000 h 693239"/>
              <a:gd name="connsiteX0" fmla="*/ 1727200 w 1727200"/>
              <a:gd name="connsiteY0" fmla="*/ 0 h 681329"/>
              <a:gd name="connsiteX1" fmla="*/ 1003299 w 1727200"/>
              <a:gd name="connsiteY1" fmla="*/ 673098 h 681329"/>
              <a:gd name="connsiteX2" fmla="*/ 0 w 1727200"/>
              <a:gd name="connsiteY2" fmla="*/ 635000 h 681329"/>
              <a:gd name="connsiteX0" fmla="*/ 1600200 w 1600200"/>
              <a:gd name="connsiteY0" fmla="*/ 0 h 681329"/>
              <a:gd name="connsiteX1" fmla="*/ 1003299 w 1600200"/>
              <a:gd name="connsiteY1" fmla="*/ 673098 h 681329"/>
              <a:gd name="connsiteX2" fmla="*/ 0 w 1600200"/>
              <a:gd name="connsiteY2" fmla="*/ 635000 h 681329"/>
              <a:gd name="connsiteX0" fmla="*/ 1600200 w 1600769"/>
              <a:gd name="connsiteY0" fmla="*/ 0 h 681329"/>
              <a:gd name="connsiteX1" fmla="*/ 1003299 w 1600769"/>
              <a:gd name="connsiteY1" fmla="*/ 673098 h 681329"/>
              <a:gd name="connsiteX2" fmla="*/ 0 w 1600769"/>
              <a:gd name="connsiteY2" fmla="*/ 635000 h 681329"/>
              <a:gd name="connsiteX0" fmla="*/ 1689100 w 1689561"/>
              <a:gd name="connsiteY0" fmla="*/ 0 h 973429"/>
              <a:gd name="connsiteX1" fmla="*/ 1003299 w 1689561"/>
              <a:gd name="connsiteY1" fmla="*/ 965198 h 973429"/>
              <a:gd name="connsiteX2" fmla="*/ 0 w 1689561"/>
              <a:gd name="connsiteY2" fmla="*/ 927100 h 973429"/>
              <a:gd name="connsiteX0" fmla="*/ 1689100 w 1689561"/>
              <a:gd name="connsiteY0" fmla="*/ 0 h 1024229"/>
              <a:gd name="connsiteX1" fmla="*/ 1003299 w 1689561"/>
              <a:gd name="connsiteY1" fmla="*/ 1015998 h 1024229"/>
              <a:gd name="connsiteX2" fmla="*/ 0 w 1689561"/>
              <a:gd name="connsiteY2" fmla="*/ 977900 h 1024229"/>
              <a:gd name="connsiteX0" fmla="*/ 1689100 w 1689100"/>
              <a:gd name="connsiteY0" fmla="*/ 0 h 977900"/>
              <a:gd name="connsiteX1" fmla="*/ 0 w 1689100"/>
              <a:gd name="connsiteY1" fmla="*/ 97790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89100" h="977900">
                <a:moveTo>
                  <a:pt x="1689100" y="0"/>
                </a:moveTo>
                <a:lnTo>
                  <a:pt x="0" y="977900"/>
                </a:lnTo>
              </a:path>
            </a:pathLst>
          </a:custGeom>
          <a:noFill/>
          <a:ln w="57150">
            <a:solidFill>
              <a:srgbClr val="A9429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AE48D13A-AA36-1D34-526F-17684463C5EB}"/>
              </a:ext>
            </a:extLst>
          </p:cNvPr>
          <p:cNvSpPr/>
          <p:nvPr/>
        </p:nvSpPr>
        <p:spPr>
          <a:xfrm>
            <a:off x="4096935" y="1443106"/>
            <a:ext cx="1959197" cy="1009794"/>
          </a:xfrm>
          <a:custGeom>
            <a:avLst/>
            <a:gdLst>
              <a:gd name="connsiteX0" fmla="*/ 4610100 w 4610100"/>
              <a:gd name="connsiteY0" fmla="*/ 0 h 1028700"/>
              <a:gd name="connsiteX1" fmla="*/ 3606800 w 4610100"/>
              <a:gd name="connsiteY1" fmla="*/ 762000 h 1028700"/>
              <a:gd name="connsiteX2" fmla="*/ 939800 w 4610100"/>
              <a:gd name="connsiteY2" fmla="*/ 304800 h 1028700"/>
              <a:gd name="connsiteX3" fmla="*/ 0 w 4610100"/>
              <a:gd name="connsiteY3" fmla="*/ 1028700 h 1028700"/>
              <a:gd name="connsiteX0" fmla="*/ 4470400 w 4470400"/>
              <a:gd name="connsiteY0" fmla="*/ 0 h 838200"/>
              <a:gd name="connsiteX1" fmla="*/ 3606800 w 4470400"/>
              <a:gd name="connsiteY1" fmla="*/ 571500 h 838200"/>
              <a:gd name="connsiteX2" fmla="*/ 939800 w 4470400"/>
              <a:gd name="connsiteY2" fmla="*/ 114300 h 838200"/>
              <a:gd name="connsiteX3" fmla="*/ 0 w 4470400"/>
              <a:gd name="connsiteY3" fmla="*/ 838200 h 838200"/>
              <a:gd name="connsiteX0" fmla="*/ 4470400 w 4470400"/>
              <a:gd name="connsiteY0" fmla="*/ 0 h 838200"/>
              <a:gd name="connsiteX1" fmla="*/ 3606800 w 4470400"/>
              <a:gd name="connsiteY1" fmla="*/ 571500 h 838200"/>
              <a:gd name="connsiteX2" fmla="*/ 927100 w 4470400"/>
              <a:gd name="connsiteY2" fmla="*/ 228600 h 838200"/>
              <a:gd name="connsiteX3" fmla="*/ 0 w 4470400"/>
              <a:gd name="connsiteY3" fmla="*/ 838200 h 838200"/>
              <a:gd name="connsiteX0" fmla="*/ 4470400 w 4470400"/>
              <a:gd name="connsiteY0" fmla="*/ 0 h 838200"/>
              <a:gd name="connsiteX1" fmla="*/ 2882900 w 4470400"/>
              <a:gd name="connsiteY1" fmla="*/ 279400 h 838200"/>
              <a:gd name="connsiteX2" fmla="*/ 927100 w 4470400"/>
              <a:gd name="connsiteY2" fmla="*/ 228600 h 838200"/>
              <a:gd name="connsiteX3" fmla="*/ 0 w 4470400"/>
              <a:gd name="connsiteY3" fmla="*/ 838200 h 838200"/>
              <a:gd name="connsiteX0" fmla="*/ 3632200 w 3632200"/>
              <a:gd name="connsiteY0" fmla="*/ 0 h 800100"/>
              <a:gd name="connsiteX1" fmla="*/ 2882900 w 3632200"/>
              <a:gd name="connsiteY1" fmla="*/ 241300 h 800100"/>
              <a:gd name="connsiteX2" fmla="*/ 927100 w 3632200"/>
              <a:gd name="connsiteY2" fmla="*/ 190500 h 800100"/>
              <a:gd name="connsiteX3" fmla="*/ 0 w 3632200"/>
              <a:gd name="connsiteY3" fmla="*/ 800100 h 800100"/>
              <a:gd name="connsiteX0" fmla="*/ 3632200 w 3632200"/>
              <a:gd name="connsiteY0" fmla="*/ 0 h 800100"/>
              <a:gd name="connsiteX1" fmla="*/ 2463800 w 3632200"/>
              <a:gd name="connsiteY1" fmla="*/ 368300 h 800100"/>
              <a:gd name="connsiteX2" fmla="*/ 927100 w 3632200"/>
              <a:gd name="connsiteY2" fmla="*/ 190500 h 800100"/>
              <a:gd name="connsiteX3" fmla="*/ 0 w 3632200"/>
              <a:gd name="connsiteY3" fmla="*/ 800100 h 800100"/>
              <a:gd name="connsiteX0" fmla="*/ 3632200 w 3632200"/>
              <a:gd name="connsiteY0" fmla="*/ 0 h 800100"/>
              <a:gd name="connsiteX1" fmla="*/ 2463800 w 3632200"/>
              <a:gd name="connsiteY1" fmla="*/ 368300 h 800100"/>
              <a:gd name="connsiteX2" fmla="*/ 901700 w 3632200"/>
              <a:gd name="connsiteY2" fmla="*/ 101600 h 800100"/>
              <a:gd name="connsiteX3" fmla="*/ 0 w 3632200"/>
              <a:gd name="connsiteY3" fmla="*/ 800100 h 800100"/>
              <a:gd name="connsiteX0" fmla="*/ 2989717 w 2989717"/>
              <a:gd name="connsiteY0" fmla="*/ 0 h 787400"/>
              <a:gd name="connsiteX1" fmla="*/ 1821317 w 2989717"/>
              <a:gd name="connsiteY1" fmla="*/ 368300 h 787400"/>
              <a:gd name="connsiteX2" fmla="*/ 259217 w 2989717"/>
              <a:gd name="connsiteY2" fmla="*/ 101600 h 787400"/>
              <a:gd name="connsiteX3" fmla="*/ 144917 w 2989717"/>
              <a:gd name="connsiteY3" fmla="*/ 787400 h 787400"/>
              <a:gd name="connsiteX0" fmla="*/ 2844800 w 2844800"/>
              <a:gd name="connsiteY0" fmla="*/ 0 h 787400"/>
              <a:gd name="connsiteX1" fmla="*/ 1676400 w 2844800"/>
              <a:gd name="connsiteY1" fmla="*/ 368300 h 787400"/>
              <a:gd name="connsiteX2" fmla="*/ 838200 w 2844800"/>
              <a:gd name="connsiteY2" fmla="*/ 292100 h 787400"/>
              <a:gd name="connsiteX3" fmla="*/ 0 w 2844800"/>
              <a:gd name="connsiteY3" fmla="*/ 787400 h 787400"/>
              <a:gd name="connsiteX0" fmla="*/ 2844800 w 2844800"/>
              <a:gd name="connsiteY0" fmla="*/ 0 h 787400"/>
              <a:gd name="connsiteX1" fmla="*/ 1676400 w 2844800"/>
              <a:gd name="connsiteY1" fmla="*/ 368300 h 787400"/>
              <a:gd name="connsiteX2" fmla="*/ 838200 w 2844800"/>
              <a:gd name="connsiteY2" fmla="*/ 101600 h 787400"/>
              <a:gd name="connsiteX3" fmla="*/ 0 w 2844800"/>
              <a:gd name="connsiteY3" fmla="*/ 787400 h 787400"/>
              <a:gd name="connsiteX0" fmla="*/ 2844800 w 2844800"/>
              <a:gd name="connsiteY0" fmla="*/ 0 h 787400"/>
              <a:gd name="connsiteX1" fmla="*/ 2032000 w 2844800"/>
              <a:gd name="connsiteY1" fmla="*/ 355600 h 787400"/>
              <a:gd name="connsiteX2" fmla="*/ 838200 w 2844800"/>
              <a:gd name="connsiteY2" fmla="*/ 101600 h 787400"/>
              <a:gd name="connsiteX3" fmla="*/ 0 w 2844800"/>
              <a:gd name="connsiteY3" fmla="*/ 787400 h 787400"/>
              <a:gd name="connsiteX0" fmla="*/ 2654300 w 2654300"/>
              <a:gd name="connsiteY0" fmla="*/ 0 h 749300"/>
              <a:gd name="connsiteX1" fmla="*/ 1841500 w 2654300"/>
              <a:gd name="connsiteY1" fmla="*/ 355600 h 749300"/>
              <a:gd name="connsiteX2" fmla="*/ 647700 w 2654300"/>
              <a:gd name="connsiteY2" fmla="*/ 101600 h 749300"/>
              <a:gd name="connsiteX3" fmla="*/ 0 w 2654300"/>
              <a:gd name="connsiteY3" fmla="*/ 749300 h 749300"/>
              <a:gd name="connsiteX0" fmla="*/ 3708400 w 3708400"/>
              <a:gd name="connsiteY0" fmla="*/ 208218 h 652718"/>
              <a:gd name="connsiteX1" fmla="*/ 1841500 w 3708400"/>
              <a:gd name="connsiteY1" fmla="*/ 259018 h 652718"/>
              <a:gd name="connsiteX2" fmla="*/ 647700 w 3708400"/>
              <a:gd name="connsiteY2" fmla="*/ 5018 h 652718"/>
              <a:gd name="connsiteX3" fmla="*/ 0 w 3708400"/>
              <a:gd name="connsiteY3" fmla="*/ 652718 h 652718"/>
              <a:gd name="connsiteX0" fmla="*/ 3708400 w 3708400"/>
              <a:gd name="connsiteY0" fmla="*/ 204509 h 1094958"/>
              <a:gd name="connsiteX1" fmla="*/ 3187700 w 3708400"/>
              <a:gd name="connsiteY1" fmla="*/ 1093509 h 1094958"/>
              <a:gd name="connsiteX2" fmla="*/ 647700 w 3708400"/>
              <a:gd name="connsiteY2" fmla="*/ 1309 h 1094958"/>
              <a:gd name="connsiteX3" fmla="*/ 0 w 3708400"/>
              <a:gd name="connsiteY3" fmla="*/ 649009 h 1094958"/>
              <a:gd name="connsiteX0" fmla="*/ 3708400 w 3708400"/>
              <a:gd name="connsiteY0" fmla="*/ 217541 h 662041"/>
              <a:gd name="connsiteX1" fmla="*/ 647700 w 3708400"/>
              <a:gd name="connsiteY1" fmla="*/ 14341 h 662041"/>
              <a:gd name="connsiteX2" fmla="*/ 0 w 3708400"/>
              <a:gd name="connsiteY2" fmla="*/ 662041 h 662041"/>
              <a:gd name="connsiteX0" fmla="*/ 3708400 w 3708400"/>
              <a:gd name="connsiteY0" fmla="*/ 1932 h 702663"/>
              <a:gd name="connsiteX1" fmla="*/ 3289300 w 3708400"/>
              <a:gd name="connsiteY1" fmla="*/ 700432 h 702663"/>
              <a:gd name="connsiteX2" fmla="*/ 0 w 3708400"/>
              <a:gd name="connsiteY2" fmla="*/ 446432 h 702663"/>
              <a:gd name="connsiteX0" fmla="*/ 1651000 w 1651000"/>
              <a:gd name="connsiteY0" fmla="*/ 1932 h 802032"/>
              <a:gd name="connsiteX1" fmla="*/ 1231900 w 1651000"/>
              <a:gd name="connsiteY1" fmla="*/ 700432 h 802032"/>
              <a:gd name="connsiteX2" fmla="*/ 0 w 1651000"/>
              <a:gd name="connsiteY2" fmla="*/ 802032 h 802032"/>
              <a:gd name="connsiteX0" fmla="*/ 1651000 w 1651000"/>
              <a:gd name="connsiteY0" fmla="*/ 1932 h 852706"/>
              <a:gd name="connsiteX1" fmla="*/ 1231900 w 1651000"/>
              <a:gd name="connsiteY1" fmla="*/ 700432 h 852706"/>
              <a:gd name="connsiteX2" fmla="*/ 0 w 1651000"/>
              <a:gd name="connsiteY2" fmla="*/ 802032 h 852706"/>
              <a:gd name="connsiteX0" fmla="*/ 1651000 w 1651000"/>
              <a:gd name="connsiteY0" fmla="*/ 0 h 800100"/>
              <a:gd name="connsiteX1" fmla="*/ 0 w 1651000"/>
              <a:gd name="connsiteY1" fmla="*/ 800100 h 800100"/>
              <a:gd name="connsiteX0" fmla="*/ 1828800 w 1828800"/>
              <a:gd name="connsiteY0" fmla="*/ 0 h 38100"/>
              <a:gd name="connsiteX1" fmla="*/ 0 w 1828800"/>
              <a:gd name="connsiteY1" fmla="*/ 38100 h 38100"/>
              <a:gd name="connsiteX0" fmla="*/ 1727200 w 1727200"/>
              <a:gd name="connsiteY0" fmla="*/ 0 h 508000"/>
              <a:gd name="connsiteX1" fmla="*/ 0 w 1727200"/>
              <a:gd name="connsiteY1" fmla="*/ 508000 h 508000"/>
              <a:gd name="connsiteX0" fmla="*/ 1727200 w 1727200"/>
              <a:gd name="connsiteY0" fmla="*/ 0 h 508000"/>
              <a:gd name="connsiteX1" fmla="*/ 888999 w 1727200"/>
              <a:gd name="connsiteY1" fmla="*/ 203198 h 508000"/>
              <a:gd name="connsiteX2" fmla="*/ 0 w 1727200"/>
              <a:gd name="connsiteY2" fmla="*/ 508000 h 508000"/>
              <a:gd name="connsiteX0" fmla="*/ 1727200 w 1727200"/>
              <a:gd name="connsiteY0" fmla="*/ 0 h 634998"/>
              <a:gd name="connsiteX1" fmla="*/ 1092199 w 1727200"/>
              <a:gd name="connsiteY1" fmla="*/ 634998 h 634998"/>
              <a:gd name="connsiteX2" fmla="*/ 0 w 1727200"/>
              <a:gd name="connsiteY2" fmla="*/ 508000 h 634998"/>
              <a:gd name="connsiteX0" fmla="*/ 1727200 w 1727200"/>
              <a:gd name="connsiteY0" fmla="*/ 0 h 664400"/>
              <a:gd name="connsiteX1" fmla="*/ 1092199 w 1727200"/>
              <a:gd name="connsiteY1" fmla="*/ 634998 h 664400"/>
              <a:gd name="connsiteX2" fmla="*/ 0 w 1727200"/>
              <a:gd name="connsiteY2" fmla="*/ 508000 h 664400"/>
              <a:gd name="connsiteX0" fmla="*/ 1727200 w 1727200"/>
              <a:gd name="connsiteY0" fmla="*/ 0 h 664400"/>
              <a:gd name="connsiteX1" fmla="*/ 1092199 w 1727200"/>
              <a:gd name="connsiteY1" fmla="*/ 634998 h 664400"/>
              <a:gd name="connsiteX2" fmla="*/ 0 w 1727200"/>
              <a:gd name="connsiteY2" fmla="*/ 508000 h 664400"/>
              <a:gd name="connsiteX0" fmla="*/ 1727200 w 1727200"/>
              <a:gd name="connsiteY0" fmla="*/ 0 h 686008"/>
              <a:gd name="connsiteX1" fmla="*/ 1092199 w 1727200"/>
              <a:gd name="connsiteY1" fmla="*/ 634998 h 686008"/>
              <a:gd name="connsiteX2" fmla="*/ 0 w 1727200"/>
              <a:gd name="connsiteY2" fmla="*/ 508000 h 686008"/>
              <a:gd name="connsiteX0" fmla="*/ 1727200 w 1727200"/>
              <a:gd name="connsiteY0" fmla="*/ 0 h 599135"/>
              <a:gd name="connsiteX1" fmla="*/ 1092199 w 1727200"/>
              <a:gd name="connsiteY1" fmla="*/ 520698 h 599135"/>
              <a:gd name="connsiteX2" fmla="*/ 0 w 1727200"/>
              <a:gd name="connsiteY2" fmla="*/ 508000 h 599135"/>
              <a:gd name="connsiteX0" fmla="*/ 1727200 w 1727200"/>
              <a:gd name="connsiteY0" fmla="*/ 0 h 599135"/>
              <a:gd name="connsiteX1" fmla="*/ 1092199 w 1727200"/>
              <a:gd name="connsiteY1" fmla="*/ 520698 h 599135"/>
              <a:gd name="connsiteX2" fmla="*/ 0 w 1727200"/>
              <a:gd name="connsiteY2" fmla="*/ 508000 h 599135"/>
              <a:gd name="connsiteX0" fmla="*/ 1727200 w 1727200"/>
              <a:gd name="connsiteY0" fmla="*/ 0 h 599135"/>
              <a:gd name="connsiteX1" fmla="*/ 1092199 w 1727200"/>
              <a:gd name="connsiteY1" fmla="*/ 520698 h 599135"/>
              <a:gd name="connsiteX2" fmla="*/ 0 w 1727200"/>
              <a:gd name="connsiteY2" fmla="*/ 508000 h 599135"/>
              <a:gd name="connsiteX0" fmla="*/ 1727200 w 1727200"/>
              <a:gd name="connsiteY0" fmla="*/ 0 h 599135"/>
              <a:gd name="connsiteX1" fmla="*/ 1092199 w 1727200"/>
              <a:gd name="connsiteY1" fmla="*/ 520698 h 599135"/>
              <a:gd name="connsiteX2" fmla="*/ 0 w 1727200"/>
              <a:gd name="connsiteY2" fmla="*/ 508000 h 599135"/>
              <a:gd name="connsiteX0" fmla="*/ 1727200 w 1727200"/>
              <a:gd name="connsiteY0" fmla="*/ 0 h 726135"/>
              <a:gd name="connsiteX1" fmla="*/ 1092199 w 1727200"/>
              <a:gd name="connsiteY1" fmla="*/ 647698 h 726135"/>
              <a:gd name="connsiteX2" fmla="*/ 0 w 1727200"/>
              <a:gd name="connsiteY2" fmla="*/ 635000 h 726135"/>
              <a:gd name="connsiteX0" fmla="*/ 1727200 w 1727200"/>
              <a:gd name="connsiteY0" fmla="*/ 0 h 743426"/>
              <a:gd name="connsiteX1" fmla="*/ 1003299 w 1727200"/>
              <a:gd name="connsiteY1" fmla="*/ 673098 h 743426"/>
              <a:gd name="connsiteX2" fmla="*/ 0 w 1727200"/>
              <a:gd name="connsiteY2" fmla="*/ 635000 h 743426"/>
              <a:gd name="connsiteX0" fmla="*/ 1727200 w 1727200"/>
              <a:gd name="connsiteY0" fmla="*/ 0 h 743426"/>
              <a:gd name="connsiteX1" fmla="*/ 1003299 w 1727200"/>
              <a:gd name="connsiteY1" fmla="*/ 673098 h 743426"/>
              <a:gd name="connsiteX2" fmla="*/ 0 w 1727200"/>
              <a:gd name="connsiteY2" fmla="*/ 635000 h 743426"/>
              <a:gd name="connsiteX0" fmla="*/ 1727200 w 1727200"/>
              <a:gd name="connsiteY0" fmla="*/ 0 h 693239"/>
              <a:gd name="connsiteX1" fmla="*/ 1003299 w 1727200"/>
              <a:gd name="connsiteY1" fmla="*/ 673098 h 693239"/>
              <a:gd name="connsiteX2" fmla="*/ 0 w 1727200"/>
              <a:gd name="connsiteY2" fmla="*/ 635000 h 693239"/>
              <a:gd name="connsiteX0" fmla="*/ 1727200 w 1727200"/>
              <a:gd name="connsiteY0" fmla="*/ 0 h 693239"/>
              <a:gd name="connsiteX1" fmla="*/ 1003299 w 1727200"/>
              <a:gd name="connsiteY1" fmla="*/ 673098 h 693239"/>
              <a:gd name="connsiteX2" fmla="*/ 0 w 1727200"/>
              <a:gd name="connsiteY2" fmla="*/ 635000 h 693239"/>
              <a:gd name="connsiteX0" fmla="*/ 1727200 w 1727200"/>
              <a:gd name="connsiteY0" fmla="*/ 0 h 681329"/>
              <a:gd name="connsiteX1" fmla="*/ 1003299 w 1727200"/>
              <a:gd name="connsiteY1" fmla="*/ 673098 h 681329"/>
              <a:gd name="connsiteX2" fmla="*/ 0 w 1727200"/>
              <a:gd name="connsiteY2" fmla="*/ 635000 h 681329"/>
              <a:gd name="connsiteX0" fmla="*/ 1600200 w 1600200"/>
              <a:gd name="connsiteY0" fmla="*/ 0 h 681329"/>
              <a:gd name="connsiteX1" fmla="*/ 1003299 w 1600200"/>
              <a:gd name="connsiteY1" fmla="*/ 673098 h 681329"/>
              <a:gd name="connsiteX2" fmla="*/ 0 w 1600200"/>
              <a:gd name="connsiteY2" fmla="*/ 635000 h 681329"/>
              <a:gd name="connsiteX0" fmla="*/ 1600200 w 1600769"/>
              <a:gd name="connsiteY0" fmla="*/ 0 h 681329"/>
              <a:gd name="connsiteX1" fmla="*/ 1003299 w 1600769"/>
              <a:gd name="connsiteY1" fmla="*/ 673098 h 681329"/>
              <a:gd name="connsiteX2" fmla="*/ 0 w 1600769"/>
              <a:gd name="connsiteY2" fmla="*/ 635000 h 681329"/>
              <a:gd name="connsiteX0" fmla="*/ 1663700 w 1664188"/>
              <a:gd name="connsiteY0" fmla="*/ 0 h 1036929"/>
              <a:gd name="connsiteX1" fmla="*/ 1003299 w 1664188"/>
              <a:gd name="connsiteY1" fmla="*/ 1028698 h 1036929"/>
              <a:gd name="connsiteX2" fmla="*/ 0 w 1664188"/>
              <a:gd name="connsiteY2" fmla="*/ 990600 h 1036929"/>
              <a:gd name="connsiteX0" fmla="*/ 1854200 w 1854541"/>
              <a:gd name="connsiteY0" fmla="*/ 0 h 998829"/>
              <a:gd name="connsiteX1" fmla="*/ 1003299 w 1854541"/>
              <a:gd name="connsiteY1" fmla="*/ 990598 h 998829"/>
              <a:gd name="connsiteX2" fmla="*/ 0 w 1854541"/>
              <a:gd name="connsiteY2" fmla="*/ 952500 h 998829"/>
              <a:gd name="connsiteX0" fmla="*/ 1854200 w 1854649"/>
              <a:gd name="connsiteY0" fmla="*/ 0 h 998829"/>
              <a:gd name="connsiteX1" fmla="*/ 1155699 w 1854649"/>
              <a:gd name="connsiteY1" fmla="*/ 990598 h 998829"/>
              <a:gd name="connsiteX2" fmla="*/ 0 w 1854649"/>
              <a:gd name="connsiteY2" fmla="*/ 952500 h 998829"/>
              <a:gd name="connsiteX0" fmla="*/ 1854200 w 1854200"/>
              <a:gd name="connsiteY0" fmla="*/ 0 h 952500"/>
              <a:gd name="connsiteX1" fmla="*/ 0 w 1854200"/>
              <a:gd name="connsiteY1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54200" h="952500">
                <a:moveTo>
                  <a:pt x="1854200" y="0"/>
                </a:moveTo>
                <a:lnTo>
                  <a:pt x="0" y="952500"/>
                </a:lnTo>
              </a:path>
            </a:pathLst>
          </a:custGeom>
          <a:noFill/>
          <a:ln w="57150">
            <a:solidFill>
              <a:srgbClr val="A9429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EDE470B-69D9-89AA-EE26-14B043970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2" y="5344218"/>
            <a:ext cx="598067" cy="5980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E82B6C-34BD-EEE4-E118-76B89B0AC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4561978"/>
            <a:ext cx="598067" cy="5980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F6C81C0-4921-55F1-2C69-46AC01D67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3" y="3702216"/>
            <a:ext cx="598067" cy="5980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1FF0498-6D96-8F1D-BA68-4F1044C0B532}"/>
              </a:ext>
            </a:extLst>
          </p:cNvPr>
          <p:cNvSpPr txBox="1"/>
          <p:nvPr/>
        </p:nvSpPr>
        <p:spPr>
          <a:xfrm>
            <a:off x="974725" y="3285333"/>
            <a:ext cx="4945045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Fira Sans Medium" panose="020B0603050000020004" pitchFamily="34" charset="0"/>
              </a:rPr>
              <a:t>Базовая Математика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41B397-6D57-0B19-7075-0AC688A19A10}"/>
              </a:ext>
            </a:extLst>
          </p:cNvPr>
          <p:cNvSpPr txBox="1"/>
          <p:nvPr/>
        </p:nvSpPr>
        <p:spPr>
          <a:xfrm>
            <a:off x="974725" y="4889436"/>
            <a:ext cx="4945045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Fira Sans Medium" panose="020B0603050000020004" pitchFamily="34" charset="0"/>
              </a:rPr>
              <a:t>Базовая Экономика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784DFA8-2EA8-9675-A6CA-2BC5CC32B93B}"/>
              </a:ext>
            </a:extLst>
          </p:cNvPr>
          <p:cNvGrpSpPr/>
          <p:nvPr/>
        </p:nvGrpSpPr>
        <p:grpSpPr>
          <a:xfrm>
            <a:off x="9655296" y="6021388"/>
            <a:ext cx="2339273" cy="661608"/>
            <a:chOff x="7536565" y="800100"/>
            <a:chExt cx="2339273" cy="661608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ECCA32A-465E-E584-2589-C50BBBDED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0E2EC28-B468-7781-833D-A8075F32B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5F23F2E-929D-A430-C1AC-3D21195BE1B1}"/>
              </a:ext>
            </a:extLst>
          </p:cNvPr>
          <p:cNvSpPr txBox="1"/>
          <p:nvPr/>
        </p:nvSpPr>
        <p:spPr>
          <a:xfrm>
            <a:off x="-18575" y="65080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3506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347B21-F9DB-8125-EBDA-131E66BDD0D4}"/>
              </a:ext>
            </a:extLst>
          </p:cNvPr>
          <p:cNvSpPr txBox="1"/>
          <p:nvPr/>
        </p:nvSpPr>
        <p:spPr>
          <a:xfrm>
            <a:off x="1002849" y="2820336"/>
            <a:ext cx="4064901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Fira Sans Medium" panose="020B0603050000020004" pitchFamily="34" charset="0"/>
              </a:rPr>
              <a:t>1 пара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00E98-4242-1AFC-8FD9-6B631033A0D8}"/>
              </a:ext>
            </a:extLst>
          </p:cNvPr>
          <p:cNvSpPr txBox="1"/>
          <p:nvPr/>
        </p:nvSpPr>
        <p:spPr>
          <a:xfrm>
            <a:off x="1361434" y="4476781"/>
            <a:ext cx="3347732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Fira Sans Medium" panose="020B0603050000020004" pitchFamily="34" charset="0"/>
              </a:rPr>
              <a:t>2 пара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8C7668-9419-D11F-36B0-BDF80AD8C4E7}"/>
              </a:ext>
            </a:extLst>
          </p:cNvPr>
          <p:cNvSpPr txBox="1"/>
          <p:nvPr/>
        </p:nvSpPr>
        <p:spPr>
          <a:xfrm>
            <a:off x="5144666" y="2820336"/>
            <a:ext cx="430041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Fira Sans Medium" panose="020B0603050000020004" pitchFamily="34" charset="0"/>
              </a:rPr>
              <a:t>17:20 – 18:40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27168-6D9F-4C6C-C970-E2B317758C66}"/>
              </a:ext>
            </a:extLst>
          </p:cNvPr>
          <p:cNvSpPr txBox="1"/>
          <p:nvPr/>
        </p:nvSpPr>
        <p:spPr>
          <a:xfrm>
            <a:off x="5144666" y="4476781"/>
            <a:ext cx="430041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Fira Sans Medium" panose="020B0603050000020004" pitchFamily="34" charset="0"/>
              </a:rPr>
              <a:t>18:55 – 20:15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53B11-C948-437C-A1D1-94C99264CC96}"/>
              </a:ext>
            </a:extLst>
          </p:cNvPr>
          <p:cNvSpPr txBox="1"/>
          <p:nvPr/>
        </p:nvSpPr>
        <p:spPr>
          <a:xfrm>
            <a:off x="714066" y="684319"/>
            <a:ext cx="5061527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6400" dirty="0">
                <a:latin typeface="Fira Sans Medium" panose="020B0603050000020004" pitchFamily="34" charset="0"/>
              </a:rPr>
              <a:t>Занятия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5390E1-9C62-8D3C-B6D6-2A7A9BAB6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3" y="2982968"/>
            <a:ext cx="598067" cy="5980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8009C0-D52A-42C3-64DD-224695123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3" y="4639413"/>
            <a:ext cx="598067" cy="598067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4CBC4A0-3F7E-1928-6FBE-57EDFBD69D75}"/>
              </a:ext>
            </a:extLst>
          </p:cNvPr>
          <p:cNvGrpSpPr/>
          <p:nvPr/>
        </p:nvGrpSpPr>
        <p:grpSpPr>
          <a:xfrm>
            <a:off x="9655296" y="6021388"/>
            <a:ext cx="2339273" cy="661608"/>
            <a:chOff x="7536565" y="800100"/>
            <a:chExt cx="2339273" cy="66160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D297238-32F1-7658-3343-FC714F6AF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E54463B-A070-6332-FB02-9A207FE8A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875AC77D-3DCD-B750-A4DD-70225A5A979E}"/>
              </a:ext>
            </a:extLst>
          </p:cNvPr>
          <p:cNvSpPr/>
          <p:nvPr/>
        </p:nvSpPr>
        <p:spPr>
          <a:xfrm rot="5400000" flipV="1">
            <a:off x="8285352" y="-2941931"/>
            <a:ext cx="992459" cy="6858000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7CF9B9-6D75-F35E-8A6C-F97866D02CB3}"/>
              </a:ext>
            </a:extLst>
          </p:cNvPr>
          <p:cNvSpPr txBox="1"/>
          <p:nvPr/>
        </p:nvSpPr>
        <p:spPr>
          <a:xfrm>
            <a:off x="-18575" y="650804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9997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A5E7D6C-DF3C-0512-527E-CB90CEC489C8}"/>
              </a:ext>
            </a:extLst>
          </p:cNvPr>
          <p:cNvSpPr txBox="1"/>
          <p:nvPr/>
        </p:nvSpPr>
        <p:spPr>
          <a:xfrm>
            <a:off x="3565236" y="338435"/>
            <a:ext cx="5061527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6400" dirty="0">
                <a:latin typeface="Fira Sans Medium" panose="020B0603050000020004" pitchFamily="34" charset="0"/>
              </a:rPr>
              <a:t>Все курсы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B42C5-8A57-1630-B3E3-FDBCC317D349}"/>
              </a:ext>
            </a:extLst>
          </p:cNvPr>
          <p:cNvSpPr txBox="1"/>
          <p:nvPr/>
        </p:nvSpPr>
        <p:spPr>
          <a:xfrm>
            <a:off x="242311" y="1523818"/>
            <a:ext cx="506152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Fira Sans Medium" panose="020B0603050000020004" pitchFamily="34" charset="0"/>
              </a:rPr>
              <a:t>зачётные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1A2CF8-136D-297E-F9EE-9A99B5F7CCC4}"/>
              </a:ext>
            </a:extLst>
          </p:cNvPr>
          <p:cNvSpPr txBox="1"/>
          <p:nvPr/>
        </p:nvSpPr>
        <p:spPr>
          <a:xfrm>
            <a:off x="6568052" y="1545928"/>
            <a:ext cx="506152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5400" dirty="0" err="1">
                <a:latin typeface="Fira Sans Medium" panose="020B0603050000020004" pitchFamily="34" charset="0"/>
              </a:rPr>
              <a:t>НЕзачётные</a:t>
            </a:r>
            <a:endParaRPr lang="ru-RU" sz="5400" dirty="0">
              <a:latin typeface="Fira Sans Medium" panose="020B06030500000200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DEB721-387F-21B5-88EC-48D1C041624D}"/>
              </a:ext>
            </a:extLst>
          </p:cNvPr>
          <p:cNvSpPr txBox="1"/>
          <p:nvPr/>
        </p:nvSpPr>
        <p:spPr>
          <a:xfrm>
            <a:off x="562422" y="2497038"/>
            <a:ext cx="4612711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Fira Sans Medium" panose="020B0603050000020004" pitchFamily="34" charset="0"/>
              </a:rPr>
              <a:t>нужно выбрать 2 из разных направлений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3E1946-F65F-C41E-BE4F-B8023FB221CA}"/>
              </a:ext>
            </a:extLst>
          </p:cNvPr>
          <p:cNvSpPr txBox="1"/>
          <p:nvPr/>
        </p:nvSpPr>
        <p:spPr>
          <a:xfrm>
            <a:off x="986525" y="4772532"/>
            <a:ext cx="3416770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Fira Sans Medium" panose="020B0603050000020004" pitchFamily="34" charset="0"/>
              </a:rPr>
              <a:t>НЕ сдал – </a:t>
            </a:r>
            <a:r>
              <a:rPr lang="ru-RU" sz="3200" u="sng" dirty="0">
                <a:latin typeface="Fira Sans Medium" panose="020B0603050000020004" pitchFamily="34" charset="0"/>
              </a:rPr>
              <a:t>вылетел из ЭМШ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F81C3E-B849-7D71-08F5-B5E8CBE83747}"/>
              </a:ext>
            </a:extLst>
          </p:cNvPr>
          <p:cNvSpPr txBox="1"/>
          <p:nvPr/>
        </p:nvSpPr>
        <p:spPr>
          <a:xfrm>
            <a:off x="7016869" y="2497038"/>
            <a:ext cx="4312771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Fira Sans Medium" panose="020B0603050000020004" pitchFamily="34" charset="0"/>
              </a:rPr>
              <a:t>можно выбрать любое количество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263DFC-DFE5-E55A-B7C1-436E52DE1B66}"/>
              </a:ext>
            </a:extLst>
          </p:cNvPr>
          <p:cNvSpPr txBox="1"/>
          <p:nvPr/>
        </p:nvSpPr>
        <p:spPr>
          <a:xfrm>
            <a:off x="7090899" y="4772532"/>
            <a:ext cx="4164710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Fira Sans Medium" panose="020B0603050000020004" pitchFamily="34" charset="0"/>
              </a:rPr>
              <a:t>НЕ сдал – </a:t>
            </a:r>
          </a:p>
          <a:p>
            <a:pPr algn="ctr"/>
            <a:r>
              <a:rPr lang="ru-RU" sz="3200" u="sng" dirty="0">
                <a:latin typeface="Fira Sans Medium" panose="020B0603050000020004" pitchFamily="34" charset="0"/>
              </a:rPr>
              <a:t>не посещаешь курс</a:t>
            </a:r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id="{DFC81429-4286-36B4-B50D-41C742499041}"/>
              </a:ext>
            </a:extLst>
          </p:cNvPr>
          <p:cNvSpPr/>
          <p:nvPr/>
        </p:nvSpPr>
        <p:spPr>
          <a:xfrm rot="16200000" flipH="1" flipV="1">
            <a:off x="2932773" y="-2964233"/>
            <a:ext cx="992459" cy="6858000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>
            <a:extLst>
              <a:ext uri="{FF2B5EF4-FFF2-40B4-BE49-F238E27FC236}">
                <a16:creationId xmlns:a16="http://schemas.microsoft.com/office/drawing/2014/main" id="{7341FF4E-5E10-268A-9FE3-466FAC163E4B}"/>
              </a:ext>
            </a:extLst>
          </p:cNvPr>
          <p:cNvSpPr/>
          <p:nvPr/>
        </p:nvSpPr>
        <p:spPr>
          <a:xfrm rot="16200000">
            <a:off x="8266771" y="2932771"/>
            <a:ext cx="992459" cy="6858000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140A4A8-58A2-40C1-AA14-ACFCDF96EE0C}"/>
              </a:ext>
            </a:extLst>
          </p:cNvPr>
          <p:cNvSpPr/>
          <p:nvPr/>
        </p:nvSpPr>
        <p:spPr>
          <a:xfrm>
            <a:off x="3681760" y="3808237"/>
            <a:ext cx="4828478" cy="752164"/>
          </a:xfrm>
          <a:prstGeom prst="roundRect">
            <a:avLst/>
          </a:prstGeom>
          <a:noFill/>
          <a:ln w="57150" cmpd="dbl">
            <a:solidFill>
              <a:srgbClr val="A942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Fira Sans Medium" panose="020B0603050000020004" pitchFamily="34" charset="0"/>
              </a:rPr>
              <a:t>сессия – 2 раза в год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FFE8F-4B4E-6051-DD7C-BE81241B99F6}"/>
              </a:ext>
            </a:extLst>
          </p:cNvPr>
          <p:cNvSpPr txBox="1"/>
          <p:nvPr/>
        </p:nvSpPr>
        <p:spPr>
          <a:xfrm>
            <a:off x="-18575" y="650804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7131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61B4F6-1079-CA03-BDF3-F5B9800426A0}"/>
              </a:ext>
            </a:extLst>
          </p:cNvPr>
          <p:cNvSpPr txBox="1"/>
          <p:nvPr/>
        </p:nvSpPr>
        <p:spPr>
          <a:xfrm>
            <a:off x="651005" y="821043"/>
            <a:ext cx="10774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Fira Sans Medium" panose="020B0603050000020004" pitchFamily="34" charset="0"/>
              </a:rPr>
              <a:t>Правило выбора зачётных курсов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792392B-F0AE-49AC-AE2A-297581F84323}"/>
              </a:ext>
            </a:extLst>
          </p:cNvPr>
          <p:cNvGrpSpPr/>
          <p:nvPr/>
        </p:nvGrpSpPr>
        <p:grpSpPr>
          <a:xfrm>
            <a:off x="9650254" y="6021388"/>
            <a:ext cx="2339273" cy="661608"/>
            <a:chOff x="7536565" y="800100"/>
            <a:chExt cx="2339273" cy="66160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E7E5821-8115-C0CE-293B-B632E10C8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ABC2647-F263-35A5-30AD-34C4879C4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EBADEFC-A750-7D70-C88D-897B7ACF1013}"/>
              </a:ext>
            </a:extLst>
          </p:cNvPr>
          <p:cNvGrpSpPr/>
          <p:nvPr/>
        </p:nvGrpSpPr>
        <p:grpSpPr>
          <a:xfrm>
            <a:off x="845127" y="3687995"/>
            <a:ext cx="8275062" cy="1077218"/>
            <a:chOff x="845127" y="3751017"/>
            <a:chExt cx="8275062" cy="107721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CAEF59-4CD8-853B-77E4-B6640F15945F}"/>
                </a:ext>
              </a:extLst>
            </p:cNvPr>
            <p:cNvSpPr txBox="1"/>
            <p:nvPr/>
          </p:nvSpPr>
          <p:spPr>
            <a:xfrm>
              <a:off x="2040597" y="3751017"/>
              <a:ext cx="707959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dirty="0">
                  <a:latin typeface="Fira Sans Medium" panose="020B0603050000020004" pitchFamily="34" charset="0"/>
                </a:rPr>
                <a:t>чтобы остаться в ЭМШ, нужно сдать экзамены по зачетным курсам</a:t>
              </a: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71F07E0-0117-23C8-3D56-25462C9FC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127" y="3929037"/>
              <a:ext cx="598067" cy="598067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8020555-8403-B719-06A9-45CEF130AEC1}"/>
              </a:ext>
            </a:extLst>
          </p:cNvPr>
          <p:cNvGrpSpPr/>
          <p:nvPr/>
        </p:nvGrpSpPr>
        <p:grpSpPr>
          <a:xfrm>
            <a:off x="845127" y="5129368"/>
            <a:ext cx="8840674" cy="622198"/>
            <a:chOff x="845127" y="5084763"/>
            <a:chExt cx="8840674" cy="6221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25B1FA-BEE9-1B54-CB11-B290DC2E5A3A}"/>
                </a:ext>
              </a:extLst>
            </p:cNvPr>
            <p:cNvSpPr txBox="1"/>
            <p:nvPr/>
          </p:nvSpPr>
          <p:spPr>
            <a:xfrm>
              <a:off x="2061698" y="5122186"/>
              <a:ext cx="762410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dirty="0">
                  <a:latin typeface="Fira Sans Medium" panose="020B0603050000020004" pitchFamily="34" charset="0"/>
                </a:rPr>
                <a:t>Юрьев День – 22 октября 2022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D314F8F-B499-54E4-AD99-90A471E3F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127" y="5084763"/>
              <a:ext cx="598067" cy="59806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43D8DC6-F8BF-2462-2702-74A22DFF6991}"/>
              </a:ext>
            </a:extLst>
          </p:cNvPr>
          <p:cNvGrpSpPr/>
          <p:nvPr/>
        </p:nvGrpSpPr>
        <p:grpSpPr>
          <a:xfrm>
            <a:off x="845127" y="2239462"/>
            <a:ext cx="7995547" cy="1077218"/>
            <a:chOff x="845127" y="2187696"/>
            <a:chExt cx="7995547" cy="107721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0FB322-8EC2-1E6C-3864-7D92B7FCA4A7}"/>
                </a:ext>
              </a:extLst>
            </p:cNvPr>
            <p:cNvSpPr txBox="1"/>
            <p:nvPr/>
          </p:nvSpPr>
          <p:spPr>
            <a:xfrm>
              <a:off x="2061698" y="2187696"/>
              <a:ext cx="677897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dirty="0">
                  <a:latin typeface="Fira Sans Medium" panose="020B0603050000020004" pitchFamily="34" charset="0"/>
                </a:rPr>
                <a:t>нужно выбрать 2 зачетных курса из разных направлений</a:t>
              </a: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B39E5B9-BB76-A6A0-55D4-23E7685CE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127" y="2365716"/>
              <a:ext cx="598067" cy="598067"/>
            </a:xfrm>
            <a:prstGeom prst="rect">
              <a:avLst/>
            </a:prstGeom>
          </p:spPr>
        </p:pic>
      </p:grp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1453FB1E-8DE8-E8E9-8802-CCC16443B9F3}"/>
              </a:ext>
            </a:extLst>
          </p:cNvPr>
          <p:cNvSpPr/>
          <p:nvPr/>
        </p:nvSpPr>
        <p:spPr>
          <a:xfrm rot="10800000">
            <a:off x="11201400" y="0"/>
            <a:ext cx="992459" cy="6858000"/>
          </a:xfrm>
          <a:prstGeom prst="triangle">
            <a:avLst>
              <a:gd name="adj" fmla="val 0"/>
            </a:avLst>
          </a:prstGeom>
          <a:solidFill>
            <a:srgbClr val="558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D9342-D70C-E4EC-1E1C-1EED59A01E55}"/>
              </a:ext>
            </a:extLst>
          </p:cNvPr>
          <p:cNvSpPr txBox="1"/>
          <p:nvPr/>
        </p:nvSpPr>
        <p:spPr>
          <a:xfrm>
            <a:off x="-18575" y="650804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1958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347B21-F9DB-8125-EBDA-131E66BDD0D4}"/>
              </a:ext>
            </a:extLst>
          </p:cNvPr>
          <p:cNvSpPr txBox="1"/>
          <p:nvPr/>
        </p:nvSpPr>
        <p:spPr>
          <a:xfrm>
            <a:off x="1524000" y="2885763"/>
            <a:ext cx="1028387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Fira Sans Medium" panose="020B0603050000020004" pitchFamily="34" charset="0"/>
              </a:rPr>
              <a:t>на сайте ЭМШ в разделе «Расписание»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53B11-C948-437C-A1D1-94C99264CC96}"/>
              </a:ext>
            </a:extLst>
          </p:cNvPr>
          <p:cNvSpPr txBox="1"/>
          <p:nvPr/>
        </p:nvSpPr>
        <p:spPr>
          <a:xfrm>
            <a:off x="714066" y="684319"/>
            <a:ext cx="5061527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6400" dirty="0">
                <a:latin typeface="Fira Sans Medium" panose="020B0603050000020004" pitchFamily="34" charset="0"/>
              </a:rPr>
              <a:t>Расписание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5390E1-9C62-8D3C-B6D6-2A7A9BAB6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3" y="2982968"/>
            <a:ext cx="598067" cy="5980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8009C0-D52A-42C3-64DD-224695123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3" y="4639413"/>
            <a:ext cx="598067" cy="598067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4CBC4A0-3F7E-1928-6FBE-57EDFBD69D75}"/>
              </a:ext>
            </a:extLst>
          </p:cNvPr>
          <p:cNvGrpSpPr/>
          <p:nvPr/>
        </p:nvGrpSpPr>
        <p:grpSpPr>
          <a:xfrm>
            <a:off x="9655296" y="6021388"/>
            <a:ext cx="2339273" cy="661608"/>
            <a:chOff x="7536565" y="800100"/>
            <a:chExt cx="2339273" cy="66160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D297238-32F1-7658-3343-FC714F6AF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15578" r="60119" b="49148"/>
            <a:stretch/>
          </p:blipFill>
          <p:spPr>
            <a:xfrm>
              <a:off x="7536565" y="800100"/>
              <a:ext cx="708557" cy="661608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E54463B-A070-6332-FB02-9A207FE8A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7" t="49340" r="13748" b="18989"/>
            <a:stretch/>
          </p:blipFill>
          <p:spPr>
            <a:xfrm>
              <a:off x="8278609" y="902370"/>
              <a:ext cx="1597229" cy="550635"/>
            </a:xfrm>
            <a:prstGeom prst="rect">
              <a:avLst/>
            </a:prstGeom>
          </p:spPr>
        </p:pic>
      </p:grp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875AC77D-3DCD-B750-A4DD-70225A5A979E}"/>
              </a:ext>
            </a:extLst>
          </p:cNvPr>
          <p:cNvSpPr/>
          <p:nvPr/>
        </p:nvSpPr>
        <p:spPr>
          <a:xfrm rot="5400000" flipV="1">
            <a:off x="8285352" y="-2941931"/>
            <a:ext cx="992459" cy="6858000"/>
          </a:xfrm>
          <a:prstGeom prst="triangle">
            <a:avLst>
              <a:gd name="adj" fmla="val 0"/>
            </a:avLst>
          </a:prstGeom>
          <a:solidFill>
            <a:srgbClr val="A9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FA294A-EC12-4441-4BE5-EAAB5E9F5583}"/>
              </a:ext>
            </a:extLst>
          </p:cNvPr>
          <p:cNvSpPr txBox="1"/>
          <p:nvPr/>
        </p:nvSpPr>
        <p:spPr>
          <a:xfrm>
            <a:off x="1908121" y="4521691"/>
            <a:ext cx="1028387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Fira Sans Medium" panose="020B0603050000020004" pitchFamily="34" charset="0"/>
              </a:rPr>
              <a:t>у комнаты ЭМШ 364 на ЭФ МГУ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6E8F7-232D-D342-AE6A-EA751447B3B8}"/>
              </a:ext>
            </a:extLst>
          </p:cNvPr>
          <p:cNvSpPr txBox="1"/>
          <p:nvPr/>
        </p:nvSpPr>
        <p:spPr>
          <a:xfrm>
            <a:off x="-18575" y="65080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Fira Sans Medium" panose="020B06030500000200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647061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4260</TotalTime>
  <Words>499</Words>
  <Application>Microsoft Office PowerPoint</Application>
  <PresentationFormat>Широкоэкранный</PresentationFormat>
  <Paragraphs>140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Fira Sans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50</cp:revision>
  <dcterms:created xsi:type="dcterms:W3CDTF">2022-09-20T18:19:05Z</dcterms:created>
  <dcterms:modified xsi:type="dcterms:W3CDTF">2022-09-30T14:12:32Z</dcterms:modified>
</cp:coreProperties>
</file>